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930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3" r:id="rId8"/>
    <p:sldId id="331" r:id="rId9"/>
    <p:sldId id="332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73" d="100"/>
          <a:sy n="73" d="100"/>
        </p:scale>
        <p:origin x="80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83538-4B2E-4A68-9E8A-8A11B5645E3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09273C-0E8F-481C-BFC7-734FF2921CAD}">
      <dgm:prSet phldrT="[Text]"/>
      <dgm:spPr/>
      <dgm:t>
        <a:bodyPr/>
        <a:lstStyle/>
        <a:p>
          <a:r>
            <a:rPr lang="en-ZA" dirty="0"/>
            <a:t>Use SpaceX REST API</a:t>
          </a:r>
        </a:p>
      </dgm:t>
    </dgm:pt>
    <dgm:pt modelId="{4BE0CFEA-24C9-4889-8C0D-66334C492D10}" type="parTrans" cxnId="{9F5F17EA-5FD1-479B-86E1-D049913503F4}">
      <dgm:prSet/>
      <dgm:spPr/>
      <dgm:t>
        <a:bodyPr/>
        <a:lstStyle/>
        <a:p>
          <a:endParaRPr lang="en-ZA"/>
        </a:p>
      </dgm:t>
    </dgm:pt>
    <dgm:pt modelId="{3987F824-D8D1-4AA6-86BD-B31D78C1E103}" type="sibTrans" cxnId="{9F5F17EA-5FD1-479B-86E1-D049913503F4}">
      <dgm:prSet/>
      <dgm:spPr/>
      <dgm:t>
        <a:bodyPr/>
        <a:lstStyle/>
        <a:p>
          <a:endParaRPr lang="en-ZA"/>
        </a:p>
      </dgm:t>
    </dgm:pt>
    <dgm:pt modelId="{E75C1D77-2106-4720-B988-547111E30C73}">
      <dgm:prSet phldrT="[Text]"/>
      <dgm:spPr/>
      <dgm:t>
        <a:bodyPr/>
        <a:lstStyle/>
        <a:p>
          <a:r>
            <a:rPr lang="en-ZA" dirty="0"/>
            <a:t>Return SpaceX data in JSON file</a:t>
          </a:r>
        </a:p>
      </dgm:t>
    </dgm:pt>
    <dgm:pt modelId="{2C53CDF0-CB8A-4003-97D9-5DB66F5CD25A}" type="parTrans" cxnId="{3B4ADBE6-2AB5-4C32-BBF5-C09F1FC5D07D}">
      <dgm:prSet/>
      <dgm:spPr/>
      <dgm:t>
        <a:bodyPr/>
        <a:lstStyle/>
        <a:p>
          <a:endParaRPr lang="en-ZA"/>
        </a:p>
      </dgm:t>
    </dgm:pt>
    <dgm:pt modelId="{53C83C17-2FD4-48A0-A8E7-E79E7E5CB9DF}" type="sibTrans" cxnId="{3B4ADBE6-2AB5-4C32-BBF5-C09F1FC5D07D}">
      <dgm:prSet/>
      <dgm:spPr/>
      <dgm:t>
        <a:bodyPr/>
        <a:lstStyle/>
        <a:p>
          <a:endParaRPr lang="en-ZA"/>
        </a:p>
      </dgm:t>
    </dgm:pt>
    <dgm:pt modelId="{72FF0A62-F3B3-41CE-A9F1-A846604608E8}">
      <dgm:prSet phldrT="[Text]"/>
      <dgm:spPr/>
      <dgm:t>
        <a:bodyPr/>
        <a:lstStyle/>
        <a:p>
          <a:r>
            <a:rPr lang="en-ZA" dirty="0"/>
            <a:t>Normalise data into a CSV file</a:t>
          </a:r>
        </a:p>
      </dgm:t>
    </dgm:pt>
    <dgm:pt modelId="{7B63F553-F242-4956-A7B1-8F7B7641BBEF}" type="parTrans" cxnId="{43B633A3-0DEB-4479-854B-8BCF7295A6F3}">
      <dgm:prSet/>
      <dgm:spPr/>
      <dgm:t>
        <a:bodyPr/>
        <a:lstStyle/>
        <a:p>
          <a:endParaRPr lang="en-ZA"/>
        </a:p>
      </dgm:t>
    </dgm:pt>
    <dgm:pt modelId="{D98C1F1C-95B7-4707-AD59-23F0DF53D5AE}" type="sibTrans" cxnId="{43B633A3-0DEB-4479-854B-8BCF7295A6F3}">
      <dgm:prSet/>
      <dgm:spPr/>
      <dgm:t>
        <a:bodyPr/>
        <a:lstStyle/>
        <a:p>
          <a:endParaRPr lang="en-ZA"/>
        </a:p>
      </dgm:t>
    </dgm:pt>
    <dgm:pt modelId="{CCF1AF8F-46BA-4AE5-B298-6B43BDCE9148}" type="pres">
      <dgm:prSet presAssocID="{E0383538-4B2E-4A68-9E8A-8A11B5645E38}" presName="Name0" presStyleCnt="0">
        <dgm:presLayoutVars>
          <dgm:dir/>
          <dgm:resizeHandles val="exact"/>
        </dgm:presLayoutVars>
      </dgm:prSet>
      <dgm:spPr/>
    </dgm:pt>
    <dgm:pt modelId="{04524B5D-F8A5-4ED9-B16A-00E289251A86}" type="pres">
      <dgm:prSet presAssocID="{A609273C-0E8F-481C-BFC7-734FF2921CAD}" presName="node" presStyleLbl="node1" presStyleIdx="0" presStyleCnt="3">
        <dgm:presLayoutVars>
          <dgm:bulletEnabled val="1"/>
        </dgm:presLayoutVars>
      </dgm:prSet>
      <dgm:spPr/>
    </dgm:pt>
    <dgm:pt modelId="{C63486EE-7FA1-4296-B06F-4A436F730BB9}" type="pres">
      <dgm:prSet presAssocID="{3987F824-D8D1-4AA6-86BD-B31D78C1E103}" presName="sibTrans" presStyleLbl="sibTrans2D1" presStyleIdx="0" presStyleCnt="2"/>
      <dgm:spPr/>
    </dgm:pt>
    <dgm:pt modelId="{A489BB7E-AF02-4577-8461-5200A13CBD32}" type="pres">
      <dgm:prSet presAssocID="{3987F824-D8D1-4AA6-86BD-B31D78C1E103}" presName="connectorText" presStyleLbl="sibTrans2D1" presStyleIdx="0" presStyleCnt="2"/>
      <dgm:spPr/>
    </dgm:pt>
    <dgm:pt modelId="{099BA719-0847-4500-9004-B64B6C709CC9}" type="pres">
      <dgm:prSet presAssocID="{E75C1D77-2106-4720-B988-547111E30C73}" presName="node" presStyleLbl="node1" presStyleIdx="1" presStyleCnt="3">
        <dgm:presLayoutVars>
          <dgm:bulletEnabled val="1"/>
        </dgm:presLayoutVars>
      </dgm:prSet>
      <dgm:spPr/>
    </dgm:pt>
    <dgm:pt modelId="{F8147194-F4B3-4A08-BAD7-FA0E72AFF254}" type="pres">
      <dgm:prSet presAssocID="{53C83C17-2FD4-48A0-A8E7-E79E7E5CB9DF}" presName="sibTrans" presStyleLbl="sibTrans2D1" presStyleIdx="1" presStyleCnt="2"/>
      <dgm:spPr/>
    </dgm:pt>
    <dgm:pt modelId="{84C933F6-671B-49BF-8E16-830BFE952E96}" type="pres">
      <dgm:prSet presAssocID="{53C83C17-2FD4-48A0-A8E7-E79E7E5CB9DF}" presName="connectorText" presStyleLbl="sibTrans2D1" presStyleIdx="1" presStyleCnt="2"/>
      <dgm:spPr/>
    </dgm:pt>
    <dgm:pt modelId="{9CE98ED9-06E1-4EA0-B008-D4F26254317F}" type="pres">
      <dgm:prSet presAssocID="{72FF0A62-F3B3-41CE-A9F1-A846604608E8}" presName="node" presStyleLbl="node1" presStyleIdx="2" presStyleCnt="3">
        <dgm:presLayoutVars>
          <dgm:bulletEnabled val="1"/>
        </dgm:presLayoutVars>
      </dgm:prSet>
      <dgm:spPr/>
    </dgm:pt>
  </dgm:ptLst>
  <dgm:cxnLst>
    <dgm:cxn modelId="{B5181C08-8480-4DD9-B5E7-6AE2C77BEA5C}" type="presOf" srcId="{53C83C17-2FD4-48A0-A8E7-E79E7E5CB9DF}" destId="{84C933F6-671B-49BF-8E16-830BFE952E96}" srcOrd="1" destOrd="0" presId="urn:microsoft.com/office/officeart/2005/8/layout/process1"/>
    <dgm:cxn modelId="{6DF16030-AFD0-4539-98CD-B8CD56D3658A}" type="presOf" srcId="{A609273C-0E8F-481C-BFC7-734FF2921CAD}" destId="{04524B5D-F8A5-4ED9-B16A-00E289251A86}" srcOrd="0" destOrd="0" presId="urn:microsoft.com/office/officeart/2005/8/layout/process1"/>
    <dgm:cxn modelId="{36467C42-5B94-4934-9E39-50329E072819}" type="presOf" srcId="{53C83C17-2FD4-48A0-A8E7-E79E7E5CB9DF}" destId="{F8147194-F4B3-4A08-BAD7-FA0E72AFF254}" srcOrd="0" destOrd="0" presId="urn:microsoft.com/office/officeart/2005/8/layout/process1"/>
    <dgm:cxn modelId="{00C5E852-ED74-4E4E-893A-2B3DB7E0FF92}" type="presOf" srcId="{72FF0A62-F3B3-41CE-A9F1-A846604608E8}" destId="{9CE98ED9-06E1-4EA0-B008-D4F26254317F}" srcOrd="0" destOrd="0" presId="urn:microsoft.com/office/officeart/2005/8/layout/process1"/>
    <dgm:cxn modelId="{77195A85-367F-4533-B156-1845B77579F1}" type="presOf" srcId="{3987F824-D8D1-4AA6-86BD-B31D78C1E103}" destId="{A489BB7E-AF02-4577-8461-5200A13CBD32}" srcOrd="1" destOrd="0" presId="urn:microsoft.com/office/officeart/2005/8/layout/process1"/>
    <dgm:cxn modelId="{17C3F58D-2444-4792-9459-04CB2D8D4DA0}" type="presOf" srcId="{E0383538-4B2E-4A68-9E8A-8A11B5645E38}" destId="{CCF1AF8F-46BA-4AE5-B298-6B43BDCE9148}" srcOrd="0" destOrd="0" presId="urn:microsoft.com/office/officeart/2005/8/layout/process1"/>
    <dgm:cxn modelId="{B636B098-5267-49BA-A89B-A3EE063F8177}" type="presOf" srcId="{3987F824-D8D1-4AA6-86BD-B31D78C1E103}" destId="{C63486EE-7FA1-4296-B06F-4A436F730BB9}" srcOrd="0" destOrd="0" presId="urn:microsoft.com/office/officeart/2005/8/layout/process1"/>
    <dgm:cxn modelId="{43B633A3-0DEB-4479-854B-8BCF7295A6F3}" srcId="{E0383538-4B2E-4A68-9E8A-8A11B5645E38}" destId="{72FF0A62-F3B3-41CE-A9F1-A846604608E8}" srcOrd="2" destOrd="0" parTransId="{7B63F553-F242-4956-A7B1-8F7B7641BBEF}" sibTransId="{D98C1F1C-95B7-4707-AD59-23F0DF53D5AE}"/>
    <dgm:cxn modelId="{1B87BEDA-FD49-4818-A64C-C5202E3D4E30}" type="presOf" srcId="{E75C1D77-2106-4720-B988-547111E30C73}" destId="{099BA719-0847-4500-9004-B64B6C709CC9}" srcOrd="0" destOrd="0" presId="urn:microsoft.com/office/officeart/2005/8/layout/process1"/>
    <dgm:cxn modelId="{3B4ADBE6-2AB5-4C32-BBF5-C09F1FC5D07D}" srcId="{E0383538-4B2E-4A68-9E8A-8A11B5645E38}" destId="{E75C1D77-2106-4720-B988-547111E30C73}" srcOrd="1" destOrd="0" parTransId="{2C53CDF0-CB8A-4003-97D9-5DB66F5CD25A}" sibTransId="{53C83C17-2FD4-48A0-A8E7-E79E7E5CB9DF}"/>
    <dgm:cxn modelId="{9F5F17EA-5FD1-479B-86E1-D049913503F4}" srcId="{E0383538-4B2E-4A68-9E8A-8A11B5645E38}" destId="{A609273C-0E8F-481C-BFC7-734FF2921CAD}" srcOrd="0" destOrd="0" parTransId="{4BE0CFEA-24C9-4889-8C0D-66334C492D10}" sibTransId="{3987F824-D8D1-4AA6-86BD-B31D78C1E103}"/>
    <dgm:cxn modelId="{DB90B11D-CDF1-49D9-A316-F617D8CEE3C1}" type="presParOf" srcId="{CCF1AF8F-46BA-4AE5-B298-6B43BDCE9148}" destId="{04524B5D-F8A5-4ED9-B16A-00E289251A86}" srcOrd="0" destOrd="0" presId="urn:microsoft.com/office/officeart/2005/8/layout/process1"/>
    <dgm:cxn modelId="{3EDCB38A-FF06-4545-AC7C-00D1A7072482}" type="presParOf" srcId="{CCF1AF8F-46BA-4AE5-B298-6B43BDCE9148}" destId="{C63486EE-7FA1-4296-B06F-4A436F730BB9}" srcOrd="1" destOrd="0" presId="urn:microsoft.com/office/officeart/2005/8/layout/process1"/>
    <dgm:cxn modelId="{F39C6203-FE8A-4EE8-A3F6-696C02D7746A}" type="presParOf" srcId="{C63486EE-7FA1-4296-B06F-4A436F730BB9}" destId="{A489BB7E-AF02-4577-8461-5200A13CBD32}" srcOrd="0" destOrd="0" presId="urn:microsoft.com/office/officeart/2005/8/layout/process1"/>
    <dgm:cxn modelId="{6DE53BDF-BC58-420B-8B86-3B514757F0CE}" type="presParOf" srcId="{CCF1AF8F-46BA-4AE5-B298-6B43BDCE9148}" destId="{099BA719-0847-4500-9004-B64B6C709CC9}" srcOrd="2" destOrd="0" presId="urn:microsoft.com/office/officeart/2005/8/layout/process1"/>
    <dgm:cxn modelId="{F58086B2-4AB3-4205-8AF4-EED56FF607EA}" type="presParOf" srcId="{CCF1AF8F-46BA-4AE5-B298-6B43BDCE9148}" destId="{F8147194-F4B3-4A08-BAD7-FA0E72AFF254}" srcOrd="3" destOrd="0" presId="urn:microsoft.com/office/officeart/2005/8/layout/process1"/>
    <dgm:cxn modelId="{AD4A6201-F88D-474C-A9A3-6AA0A162BF6E}" type="presParOf" srcId="{F8147194-F4B3-4A08-BAD7-FA0E72AFF254}" destId="{84C933F6-671B-49BF-8E16-830BFE952E96}" srcOrd="0" destOrd="0" presId="urn:microsoft.com/office/officeart/2005/8/layout/process1"/>
    <dgm:cxn modelId="{99F1F40A-6224-41BE-8D9B-BAAD848545B8}" type="presParOf" srcId="{CCF1AF8F-46BA-4AE5-B298-6B43BDCE9148}" destId="{9CE98ED9-06E1-4EA0-B008-D4F2625431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1B732-348B-4219-8752-D031613122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9CACC6-C70D-472B-85AE-916257D0A043}">
      <dgm:prSet phldrT="[Text]"/>
      <dgm:spPr/>
      <dgm:t>
        <a:bodyPr/>
        <a:lstStyle/>
        <a:p>
          <a:r>
            <a:rPr lang="en-ZA" dirty="0"/>
            <a:t>Get HTML response from Wikipedia</a:t>
          </a:r>
        </a:p>
      </dgm:t>
    </dgm:pt>
    <dgm:pt modelId="{FFEEF8ED-A5AC-4BC7-B7C3-C2C48436AF13}" type="parTrans" cxnId="{579D486B-F261-4158-B916-F5AABC1F1DE6}">
      <dgm:prSet/>
      <dgm:spPr/>
      <dgm:t>
        <a:bodyPr/>
        <a:lstStyle/>
        <a:p>
          <a:endParaRPr lang="en-ZA"/>
        </a:p>
      </dgm:t>
    </dgm:pt>
    <dgm:pt modelId="{3E8F870E-FF58-4613-A672-8CB69F423E7E}" type="sibTrans" cxnId="{579D486B-F261-4158-B916-F5AABC1F1DE6}">
      <dgm:prSet/>
      <dgm:spPr/>
      <dgm:t>
        <a:bodyPr/>
        <a:lstStyle/>
        <a:p>
          <a:endParaRPr lang="en-ZA"/>
        </a:p>
      </dgm:t>
    </dgm:pt>
    <dgm:pt modelId="{EB7DF98F-53BC-43EB-ACBD-6F144AA0DD40}">
      <dgm:prSet phldrT="[Text]"/>
      <dgm:spPr/>
      <dgm:t>
        <a:bodyPr/>
        <a:lstStyle/>
        <a:p>
          <a:r>
            <a:rPr lang="en-ZA" dirty="0"/>
            <a:t>Extract data using BeautifulSoup</a:t>
          </a:r>
        </a:p>
      </dgm:t>
    </dgm:pt>
    <dgm:pt modelId="{511BA979-47E1-47A0-91FB-92E8740249F1}" type="parTrans" cxnId="{DC551F6C-B11A-4E85-B973-9346DFCC580A}">
      <dgm:prSet/>
      <dgm:spPr/>
      <dgm:t>
        <a:bodyPr/>
        <a:lstStyle/>
        <a:p>
          <a:endParaRPr lang="en-ZA"/>
        </a:p>
      </dgm:t>
    </dgm:pt>
    <dgm:pt modelId="{F5F370FF-77BE-4E30-B978-9080703A9813}" type="sibTrans" cxnId="{DC551F6C-B11A-4E85-B973-9346DFCC580A}">
      <dgm:prSet/>
      <dgm:spPr/>
      <dgm:t>
        <a:bodyPr/>
        <a:lstStyle/>
        <a:p>
          <a:endParaRPr lang="en-ZA"/>
        </a:p>
      </dgm:t>
    </dgm:pt>
    <dgm:pt modelId="{6A2C049F-F74B-4357-B6EA-AEC4C0694883}">
      <dgm:prSet phldrT="[Text]"/>
      <dgm:spPr/>
      <dgm:t>
        <a:bodyPr/>
        <a:lstStyle/>
        <a:p>
          <a:r>
            <a:rPr lang="en-ZA" dirty="0"/>
            <a:t>Normalise data into a CSV file</a:t>
          </a:r>
        </a:p>
      </dgm:t>
    </dgm:pt>
    <dgm:pt modelId="{C07EABD7-BD41-4F18-80D4-B797D1E2ADF2}" type="parTrans" cxnId="{5F326312-E017-4F2C-9BF0-BA0C25EB67AA}">
      <dgm:prSet/>
      <dgm:spPr/>
      <dgm:t>
        <a:bodyPr/>
        <a:lstStyle/>
        <a:p>
          <a:endParaRPr lang="en-ZA"/>
        </a:p>
      </dgm:t>
    </dgm:pt>
    <dgm:pt modelId="{12883288-2792-42C1-B8FF-F09D2E66A5CD}" type="sibTrans" cxnId="{5F326312-E017-4F2C-9BF0-BA0C25EB67AA}">
      <dgm:prSet/>
      <dgm:spPr/>
      <dgm:t>
        <a:bodyPr/>
        <a:lstStyle/>
        <a:p>
          <a:endParaRPr lang="en-ZA"/>
        </a:p>
      </dgm:t>
    </dgm:pt>
    <dgm:pt modelId="{F8CCF140-EE44-459D-8CA0-D98E012FF170}" type="pres">
      <dgm:prSet presAssocID="{DEC1B732-348B-4219-8752-D0316131222E}" presName="Name0" presStyleCnt="0">
        <dgm:presLayoutVars>
          <dgm:dir/>
          <dgm:resizeHandles val="exact"/>
        </dgm:presLayoutVars>
      </dgm:prSet>
      <dgm:spPr/>
    </dgm:pt>
    <dgm:pt modelId="{87E755A7-0F34-4AEF-B76E-EF2DA5552E73}" type="pres">
      <dgm:prSet presAssocID="{849CACC6-C70D-472B-85AE-916257D0A043}" presName="node" presStyleLbl="node1" presStyleIdx="0" presStyleCnt="3">
        <dgm:presLayoutVars>
          <dgm:bulletEnabled val="1"/>
        </dgm:presLayoutVars>
      </dgm:prSet>
      <dgm:spPr/>
    </dgm:pt>
    <dgm:pt modelId="{EF4F62F9-D2CE-4765-9999-B8C110B5B0C4}" type="pres">
      <dgm:prSet presAssocID="{3E8F870E-FF58-4613-A672-8CB69F423E7E}" presName="sibTrans" presStyleLbl="sibTrans2D1" presStyleIdx="0" presStyleCnt="2"/>
      <dgm:spPr/>
    </dgm:pt>
    <dgm:pt modelId="{F1591A0E-8E2F-4B60-AB71-7938186EF813}" type="pres">
      <dgm:prSet presAssocID="{3E8F870E-FF58-4613-A672-8CB69F423E7E}" presName="connectorText" presStyleLbl="sibTrans2D1" presStyleIdx="0" presStyleCnt="2"/>
      <dgm:spPr/>
    </dgm:pt>
    <dgm:pt modelId="{B019204D-36A9-4570-942B-08E23E73EFD2}" type="pres">
      <dgm:prSet presAssocID="{EB7DF98F-53BC-43EB-ACBD-6F144AA0DD40}" presName="node" presStyleLbl="node1" presStyleIdx="1" presStyleCnt="3">
        <dgm:presLayoutVars>
          <dgm:bulletEnabled val="1"/>
        </dgm:presLayoutVars>
      </dgm:prSet>
      <dgm:spPr/>
    </dgm:pt>
    <dgm:pt modelId="{A0388325-771C-42F1-8A41-D09554974A1D}" type="pres">
      <dgm:prSet presAssocID="{F5F370FF-77BE-4E30-B978-9080703A9813}" presName="sibTrans" presStyleLbl="sibTrans2D1" presStyleIdx="1" presStyleCnt="2"/>
      <dgm:spPr/>
    </dgm:pt>
    <dgm:pt modelId="{08E4B848-FFB6-4D9D-803D-C1AFEE489E2F}" type="pres">
      <dgm:prSet presAssocID="{F5F370FF-77BE-4E30-B978-9080703A9813}" presName="connectorText" presStyleLbl="sibTrans2D1" presStyleIdx="1" presStyleCnt="2"/>
      <dgm:spPr/>
    </dgm:pt>
    <dgm:pt modelId="{47748C97-0F3E-4E51-873A-C1383F0BA7AD}" type="pres">
      <dgm:prSet presAssocID="{6A2C049F-F74B-4357-B6EA-AEC4C0694883}" presName="node" presStyleLbl="node1" presStyleIdx="2" presStyleCnt="3">
        <dgm:presLayoutVars>
          <dgm:bulletEnabled val="1"/>
        </dgm:presLayoutVars>
      </dgm:prSet>
      <dgm:spPr/>
    </dgm:pt>
  </dgm:ptLst>
  <dgm:cxnLst>
    <dgm:cxn modelId="{D14E7402-5AAF-4A13-A0D1-49071DA8FB2F}" type="presOf" srcId="{3E8F870E-FF58-4613-A672-8CB69F423E7E}" destId="{EF4F62F9-D2CE-4765-9999-B8C110B5B0C4}" srcOrd="0" destOrd="0" presId="urn:microsoft.com/office/officeart/2005/8/layout/process1"/>
    <dgm:cxn modelId="{5F326312-E017-4F2C-9BF0-BA0C25EB67AA}" srcId="{DEC1B732-348B-4219-8752-D0316131222E}" destId="{6A2C049F-F74B-4357-B6EA-AEC4C0694883}" srcOrd="2" destOrd="0" parTransId="{C07EABD7-BD41-4F18-80D4-B797D1E2ADF2}" sibTransId="{12883288-2792-42C1-B8FF-F09D2E66A5CD}"/>
    <dgm:cxn modelId="{C559A812-0098-4DBF-8E78-9DC374744446}" type="presOf" srcId="{EB7DF98F-53BC-43EB-ACBD-6F144AA0DD40}" destId="{B019204D-36A9-4570-942B-08E23E73EFD2}" srcOrd="0" destOrd="0" presId="urn:microsoft.com/office/officeart/2005/8/layout/process1"/>
    <dgm:cxn modelId="{44D82229-BDBE-4F1F-B202-01717DE8077C}" type="presOf" srcId="{F5F370FF-77BE-4E30-B978-9080703A9813}" destId="{08E4B848-FFB6-4D9D-803D-C1AFEE489E2F}" srcOrd="1" destOrd="0" presId="urn:microsoft.com/office/officeart/2005/8/layout/process1"/>
    <dgm:cxn modelId="{1DE1D644-A08A-4848-AF07-B7CB6A978C3D}" type="presOf" srcId="{6A2C049F-F74B-4357-B6EA-AEC4C0694883}" destId="{47748C97-0F3E-4E51-873A-C1383F0BA7AD}" srcOrd="0" destOrd="0" presId="urn:microsoft.com/office/officeart/2005/8/layout/process1"/>
    <dgm:cxn modelId="{6DA83946-774F-4503-92FE-340A8A1A7A00}" type="presOf" srcId="{3E8F870E-FF58-4613-A672-8CB69F423E7E}" destId="{F1591A0E-8E2F-4B60-AB71-7938186EF813}" srcOrd="1" destOrd="0" presId="urn:microsoft.com/office/officeart/2005/8/layout/process1"/>
    <dgm:cxn modelId="{579D486B-F261-4158-B916-F5AABC1F1DE6}" srcId="{DEC1B732-348B-4219-8752-D0316131222E}" destId="{849CACC6-C70D-472B-85AE-916257D0A043}" srcOrd="0" destOrd="0" parTransId="{FFEEF8ED-A5AC-4BC7-B7C3-C2C48436AF13}" sibTransId="{3E8F870E-FF58-4613-A672-8CB69F423E7E}"/>
    <dgm:cxn modelId="{DC551F6C-B11A-4E85-B973-9346DFCC580A}" srcId="{DEC1B732-348B-4219-8752-D0316131222E}" destId="{EB7DF98F-53BC-43EB-ACBD-6F144AA0DD40}" srcOrd="1" destOrd="0" parTransId="{511BA979-47E1-47A0-91FB-92E8740249F1}" sibTransId="{F5F370FF-77BE-4E30-B978-9080703A9813}"/>
    <dgm:cxn modelId="{23565BC0-315D-4CF6-8B91-1F7D7D5D05EB}" type="presOf" srcId="{F5F370FF-77BE-4E30-B978-9080703A9813}" destId="{A0388325-771C-42F1-8A41-D09554974A1D}" srcOrd="0" destOrd="0" presId="urn:microsoft.com/office/officeart/2005/8/layout/process1"/>
    <dgm:cxn modelId="{BC0193C4-12EC-4AB7-92F2-01A694462A0B}" type="presOf" srcId="{849CACC6-C70D-472B-85AE-916257D0A043}" destId="{87E755A7-0F34-4AEF-B76E-EF2DA5552E73}" srcOrd="0" destOrd="0" presId="urn:microsoft.com/office/officeart/2005/8/layout/process1"/>
    <dgm:cxn modelId="{C6538FC8-F41D-46A5-93EC-3F20F2E14E5F}" type="presOf" srcId="{DEC1B732-348B-4219-8752-D0316131222E}" destId="{F8CCF140-EE44-459D-8CA0-D98E012FF170}" srcOrd="0" destOrd="0" presId="urn:microsoft.com/office/officeart/2005/8/layout/process1"/>
    <dgm:cxn modelId="{22D35F20-0C08-44C8-851F-4CDF9261986C}" type="presParOf" srcId="{F8CCF140-EE44-459D-8CA0-D98E012FF170}" destId="{87E755A7-0F34-4AEF-B76E-EF2DA5552E73}" srcOrd="0" destOrd="0" presId="urn:microsoft.com/office/officeart/2005/8/layout/process1"/>
    <dgm:cxn modelId="{AA34D5CD-8BFB-4559-8BF0-0B53183A10D1}" type="presParOf" srcId="{F8CCF140-EE44-459D-8CA0-D98E012FF170}" destId="{EF4F62F9-D2CE-4765-9999-B8C110B5B0C4}" srcOrd="1" destOrd="0" presId="urn:microsoft.com/office/officeart/2005/8/layout/process1"/>
    <dgm:cxn modelId="{8A2B057B-FB7E-4859-9DC9-5EAC0F65724E}" type="presParOf" srcId="{EF4F62F9-D2CE-4765-9999-B8C110B5B0C4}" destId="{F1591A0E-8E2F-4B60-AB71-7938186EF813}" srcOrd="0" destOrd="0" presId="urn:microsoft.com/office/officeart/2005/8/layout/process1"/>
    <dgm:cxn modelId="{F39C0267-24BA-434D-B54D-525623F1E33C}" type="presParOf" srcId="{F8CCF140-EE44-459D-8CA0-D98E012FF170}" destId="{B019204D-36A9-4570-942B-08E23E73EFD2}" srcOrd="2" destOrd="0" presId="urn:microsoft.com/office/officeart/2005/8/layout/process1"/>
    <dgm:cxn modelId="{332E9F5D-D722-4BF3-B6C8-AFD4FF658E90}" type="presParOf" srcId="{F8CCF140-EE44-459D-8CA0-D98E012FF170}" destId="{A0388325-771C-42F1-8A41-D09554974A1D}" srcOrd="3" destOrd="0" presId="urn:microsoft.com/office/officeart/2005/8/layout/process1"/>
    <dgm:cxn modelId="{28A0B809-EAA9-464F-82B6-0E78B82FA033}" type="presParOf" srcId="{A0388325-771C-42F1-8A41-D09554974A1D}" destId="{08E4B848-FFB6-4D9D-803D-C1AFEE489E2F}" srcOrd="0" destOrd="0" presId="urn:microsoft.com/office/officeart/2005/8/layout/process1"/>
    <dgm:cxn modelId="{B77F4631-17BA-4985-B732-BFEB7D977667}" type="presParOf" srcId="{F8CCF140-EE44-459D-8CA0-D98E012FF170}" destId="{47748C97-0F3E-4E51-873A-C1383F0BA7A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D5B7A4-F49A-4FAF-86DA-5A240A982FF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22B112F-9E06-4C5E-AF10-644E3224F67F}">
      <dgm:prSet phldrT="[Text]"/>
      <dgm:spPr/>
      <dgm:t>
        <a:bodyPr/>
        <a:lstStyle/>
        <a:p>
          <a:r>
            <a:rPr lang="en-ZA" dirty="0"/>
            <a:t>Ready for Wrangling and Consolidation</a:t>
          </a:r>
        </a:p>
      </dgm:t>
    </dgm:pt>
    <dgm:pt modelId="{CE971DC9-82BE-4002-B5DD-4120D81BC11F}" type="parTrans" cxnId="{2E448229-2864-406C-9278-FB0EDBC98966}">
      <dgm:prSet/>
      <dgm:spPr/>
      <dgm:t>
        <a:bodyPr/>
        <a:lstStyle/>
        <a:p>
          <a:endParaRPr lang="en-ZA"/>
        </a:p>
      </dgm:t>
    </dgm:pt>
    <dgm:pt modelId="{5BC70C45-DDF6-4469-B5C8-D4373B809422}" type="sibTrans" cxnId="{2E448229-2864-406C-9278-FB0EDBC98966}">
      <dgm:prSet/>
      <dgm:spPr/>
      <dgm:t>
        <a:bodyPr/>
        <a:lstStyle/>
        <a:p>
          <a:endParaRPr lang="en-ZA"/>
        </a:p>
      </dgm:t>
    </dgm:pt>
    <dgm:pt modelId="{DFC9DEDF-C7D3-48D4-BC6B-E9B9822807F3}" type="pres">
      <dgm:prSet presAssocID="{CCD5B7A4-F49A-4FAF-86DA-5A240A982FFE}" presName="Name0" presStyleCnt="0">
        <dgm:presLayoutVars>
          <dgm:dir/>
          <dgm:resizeHandles val="exact"/>
        </dgm:presLayoutVars>
      </dgm:prSet>
      <dgm:spPr/>
    </dgm:pt>
    <dgm:pt modelId="{1159CA71-28F7-4629-94EF-09182E1B3A77}" type="pres">
      <dgm:prSet presAssocID="{222B112F-9E06-4C5E-AF10-644E3224F67F}" presName="node" presStyleLbl="node1" presStyleIdx="0" presStyleCnt="1" custScaleX="67071" custScaleY="93610">
        <dgm:presLayoutVars>
          <dgm:bulletEnabled val="1"/>
        </dgm:presLayoutVars>
      </dgm:prSet>
      <dgm:spPr/>
    </dgm:pt>
  </dgm:ptLst>
  <dgm:cxnLst>
    <dgm:cxn modelId="{2E448229-2864-406C-9278-FB0EDBC98966}" srcId="{CCD5B7A4-F49A-4FAF-86DA-5A240A982FFE}" destId="{222B112F-9E06-4C5E-AF10-644E3224F67F}" srcOrd="0" destOrd="0" parTransId="{CE971DC9-82BE-4002-B5DD-4120D81BC11F}" sibTransId="{5BC70C45-DDF6-4469-B5C8-D4373B809422}"/>
    <dgm:cxn modelId="{CF570D9B-276C-4070-9CFF-3BC782DB3089}" type="presOf" srcId="{CCD5B7A4-F49A-4FAF-86DA-5A240A982FFE}" destId="{DFC9DEDF-C7D3-48D4-BC6B-E9B9822807F3}" srcOrd="0" destOrd="0" presId="urn:microsoft.com/office/officeart/2005/8/layout/process1"/>
    <dgm:cxn modelId="{36C899AE-CC13-4D8E-81CA-70DABBCEE780}" type="presOf" srcId="{222B112F-9E06-4C5E-AF10-644E3224F67F}" destId="{1159CA71-28F7-4629-94EF-09182E1B3A77}" srcOrd="0" destOrd="0" presId="urn:microsoft.com/office/officeart/2005/8/layout/process1"/>
    <dgm:cxn modelId="{53B252CC-5711-4198-8F6F-81AC1017404E}" type="presParOf" srcId="{DFC9DEDF-C7D3-48D4-BC6B-E9B9822807F3}" destId="{1159CA71-28F7-4629-94EF-09182E1B3A7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9A232F-145D-4E00-9254-5DC51755405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7EC29BC8-2581-438F-82B8-A7F8E74D8C77}">
      <dgm:prSet phldrT="[Text]"/>
      <dgm:spPr/>
      <dgm:t>
        <a:bodyPr/>
        <a:lstStyle/>
        <a:p>
          <a:r>
            <a:rPr lang="en-ZA" dirty="0"/>
            <a:t>Check Null Values</a:t>
          </a:r>
        </a:p>
      </dgm:t>
    </dgm:pt>
    <dgm:pt modelId="{56E8A8DB-FB58-4BB7-A331-5B3569ED25D2}" type="parTrans" cxnId="{A114329E-F091-4BD9-9090-FD3FDC331C5B}">
      <dgm:prSet/>
      <dgm:spPr/>
      <dgm:t>
        <a:bodyPr/>
        <a:lstStyle/>
        <a:p>
          <a:endParaRPr lang="en-ZA"/>
        </a:p>
      </dgm:t>
    </dgm:pt>
    <dgm:pt modelId="{6D07BFCC-3499-4765-AB0A-38D37C47D681}" type="sibTrans" cxnId="{A114329E-F091-4BD9-9090-FD3FDC331C5B}">
      <dgm:prSet/>
      <dgm:spPr/>
      <dgm:t>
        <a:bodyPr/>
        <a:lstStyle/>
        <a:p>
          <a:endParaRPr lang="en-ZA"/>
        </a:p>
      </dgm:t>
    </dgm:pt>
    <dgm:pt modelId="{762551A9-0CC7-4DB1-8BF1-38ADC1EAA1AE}">
      <dgm:prSet phldrT="[Text]"/>
      <dgm:spPr/>
      <dgm:t>
        <a:bodyPr/>
        <a:lstStyle/>
        <a:p>
          <a:r>
            <a:rPr lang="en-ZA" dirty="0"/>
            <a:t>Calculate the number of launches on each site</a:t>
          </a:r>
        </a:p>
      </dgm:t>
    </dgm:pt>
    <dgm:pt modelId="{70037483-D247-47FA-9634-68D7EA20C990}" type="parTrans" cxnId="{60A2E519-8AEA-4910-AAA4-207DACE721DD}">
      <dgm:prSet/>
      <dgm:spPr/>
      <dgm:t>
        <a:bodyPr/>
        <a:lstStyle/>
        <a:p>
          <a:endParaRPr lang="en-ZA"/>
        </a:p>
      </dgm:t>
    </dgm:pt>
    <dgm:pt modelId="{363725A7-4125-4F6B-B72E-ADB3BC010DFF}" type="sibTrans" cxnId="{60A2E519-8AEA-4910-AAA4-207DACE721DD}">
      <dgm:prSet/>
      <dgm:spPr/>
      <dgm:t>
        <a:bodyPr/>
        <a:lstStyle/>
        <a:p>
          <a:endParaRPr lang="en-ZA"/>
        </a:p>
      </dgm:t>
    </dgm:pt>
    <dgm:pt modelId="{5356D955-35AB-4EAA-9100-9221F479EA82}">
      <dgm:prSet phldrT="[Text]"/>
      <dgm:spPr/>
      <dgm:t>
        <a:bodyPr/>
        <a:lstStyle/>
        <a:p>
          <a:r>
            <a:rPr lang="en-ZA" dirty="0"/>
            <a:t>Calculate the number and  occurrence of each orbit</a:t>
          </a:r>
        </a:p>
      </dgm:t>
    </dgm:pt>
    <dgm:pt modelId="{39644CE0-619D-49EE-805F-413CA5C7FEEC}" type="parTrans" cxnId="{6CF3D766-DCE5-41BF-9AAB-D0654EEBC58E}">
      <dgm:prSet/>
      <dgm:spPr/>
      <dgm:t>
        <a:bodyPr/>
        <a:lstStyle/>
        <a:p>
          <a:endParaRPr lang="en-ZA"/>
        </a:p>
      </dgm:t>
    </dgm:pt>
    <dgm:pt modelId="{900CF057-C5BC-46FD-A898-A77CF91621DF}" type="sibTrans" cxnId="{6CF3D766-DCE5-41BF-9AAB-D0654EEBC58E}">
      <dgm:prSet/>
      <dgm:spPr/>
      <dgm:t>
        <a:bodyPr/>
        <a:lstStyle/>
        <a:p>
          <a:endParaRPr lang="en-ZA"/>
        </a:p>
      </dgm:t>
    </dgm:pt>
    <dgm:pt modelId="{17B02420-0C4E-45C1-8BCF-63EB6842B79C}">
      <dgm:prSet phldrT="[Text]"/>
      <dgm:spPr/>
      <dgm:t>
        <a:bodyPr/>
        <a:lstStyle/>
        <a:p>
          <a:r>
            <a:rPr lang="en-ZA" dirty="0"/>
            <a:t>Calculate the number and  occurrence mission outcome per orbit type</a:t>
          </a:r>
        </a:p>
      </dgm:t>
    </dgm:pt>
    <dgm:pt modelId="{2C8A1B67-7422-47AE-8F62-E4CE84EACF53}" type="parTrans" cxnId="{AEA613CB-9C62-4AA4-9E41-F98E6CA7D56D}">
      <dgm:prSet/>
      <dgm:spPr/>
      <dgm:t>
        <a:bodyPr/>
        <a:lstStyle/>
        <a:p>
          <a:endParaRPr lang="en-ZA"/>
        </a:p>
      </dgm:t>
    </dgm:pt>
    <dgm:pt modelId="{5395EEA9-8F37-4EC5-B8A2-DD3372D714E7}" type="sibTrans" cxnId="{AEA613CB-9C62-4AA4-9E41-F98E6CA7D56D}">
      <dgm:prSet/>
      <dgm:spPr/>
      <dgm:t>
        <a:bodyPr/>
        <a:lstStyle/>
        <a:p>
          <a:endParaRPr lang="en-ZA"/>
        </a:p>
      </dgm:t>
    </dgm:pt>
    <dgm:pt modelId="{47A8345B-D721-4B17-AA09-029BC2461350}">
      <dgm:prSet phldrT="[Text]"/>
      <dgm:spPr/>
      <dgm:t>
        <a:bodyPr/>
        <a:lstStyle/>
        <a:p>
          <a:r>
            <a:rPr lang="en-ZA" dirty="0"/>
            <a:t>Calculate a landing outcome label from Outcome column</a:t>
          </a:r>
        </a:p>
      </dgm:t>
    </dgm:pt>
    <dgm:pt modelId="{0392C63A-3B7B-492B-B04B-911D97FF5B09}" type="parTrans" cxnId="{78FBA4A1-EAC7-4F65-B6A0-42FC5AC066BF}">
      <dgm:prSet/>
      <dgm:spPr/>
      <dgm:t>
        <a:bodyPr/>
        <a:lstStyle/>
        <a:p>
          <a:endParaRPr lang="en-ZA"/>
        </a:p>
      </dgm:t>
    </dgm:pt>
    <dgm:pt modelId="{FDD2D345-A9F7-4FC9-9E80-E73E13196F65}" type="sibTrans" cxnId="{78FBA4A1-EAC7-4F65-B6A0-42FC5AC066BF}">
      <dgm:prSet/>
      <dgm:spPr/>
      <dgm:t>
        <a:bodyPr/>
        <a:lstStyle/>
        <a:p>
          <a:endParaRPr lang="en-ZA"/>
        </a:p>
      </dgm:t>
    </dgm:pt>
    <dgm:pt modelId="{244C0F86-B250-4635-A44D-700D20EC8579}">
      <dgm:prSet phldrT="[Text]"/>
      <dgm:spPr/>
      <dgm:t>
        <a:bodyPr/>
        <a:lstStyle/>
        <a:p>
          <a:r>
            <a:rPr lang="en-ZA" dirty="0"/>
            <a:t>Handle Null values</a:t>
          </a:r>
        </a:p>
      </dgm:t>
    </dgm:pt>
    <dgm:pt modelId="{1CB658EA-C4AC-4494-8BE8-C4953DD16A15}" type="parTrans" cxnId="{18452749-CEE7-439F-B9B6-2876FDA14A53}">
      <dgm:prSet/>
      <dgm:spPr/>
      <dgm:t>
        <a:bodyPr/>
        <a:lstStyle/>
        <a:p>
          <a:endParaRPr lang="en-ZA"/>
        </a:p>
      </dgm:t>
    </dgm:pt>
    <dgm:pt modelId="{5C6412FD-4A67-44AD-90B3-9B312615BF3E}" type="sibTrans" cxnId="{18452749-CEE7-439F-B9B6-2876FDA14A53}">
      <dgm:prSet/>
      <dgm:spPr/>
      <dgm:t>
        <a:bodyPr/>
        <a:lstStyle/>
        <a:p>
          <a:endParaRPr lang="en-ZA"/>
        </a:p>
      </dgm:t>
    </dgm:pt>
    <dgm:pt modelId="{31ACF62C-F522-4028-89B6-26F70E983D6D}" type="pres">
      <dgm:prSet presAssocID="{729A232F-145D-4E00-9254-5DC517554057}" presName="Name0" presStyleCnt="0">
        <dgm:presLayoutVars>
          <dgm:dir/>
          <dgm:resizeHandles val="exact"/>
        </dgm:presLayoutVars>
      </dgm:prSet>
      <dgm:spPr/>
    </dgm:pt>
    <dgm:pt modelId="{F9936F04-98C3-4140-ACB6-D18D1D1DCF4C}" type="pres">
      <dgm:prSet presAssocID="{7EC29BC8-2581-438F-82B8-A7F8E74D8C77}" presName="node" presStyleLbl="node1" presStyleIdx="0" presStyleCnt="6">
        <dgm:presLayoutVars>
          <dgm:bulletEnabled val="1"/>
        </dgm:presLayoutVars>
      </dgm:prSet>
      <dgm:spPr/>
    </dgm:pt>
    <dgm:pt modelId="{897ACCE1-FE12-41D0-9A97-01F38434AD13}" type="pres">
      <dgm:prSet presAssocID="{6D07BFCC-3499-4765-AB0A-38D37C47D681}" presName="sibTrans" presStyleLbl="sibTrans1D1" presStyleIdx="0" presStyleCnt="5"/>
      <dgm:spPr/>
    </dgm:pt>
    <dgm:pt modelId="{090601AC-14B6-452E-8A37-94EC7BBE0F07}" type="pres">
      <dgm:prSet presAssocID="{6D07BFCC-3499-4765-AB0A-38D37C47D681}" presName="connectorText" presStyleLbl="sibTrans1D1" presStyleIdx="0" presStyleCnt="5"/>
      <dgm:spPr/>
    </dgm:pt>
    <dgm:pt modelId="{800C41EB-B518-45A5-9482-CE264A184AE1}" type="pres">
      <dgm:prSet presAssocID="{762551A9-0CC7-4DB1-8BF1-38ADC1EAA1AE}" presName="node" presStyleLbl="node1" presStyleIdx="1" presStyleCnt="6">
        <dgm:presLayoutVars>
          <dgm:bulletEnabled val="1"/>
        </dgm:presLayoutVars>
      </dgm:prSet>
      <dgm:spPr/>
    </dgm:pt>
    <dgm:pt modelId="{B71A6C3A-8D26-4C6B-B312-AB9F504B0DF2}" type="pres">
      <dgm:prSet presAssocID="{363725A7-4125-4F6B-B72E-ADB3BC010DFF}" presName="sibTrans" presStyleLbl="sibTrans1D1" presStyleIdx="1" presStyleCnt="5"/>
      <dgm:spPr/>
    </dgm:pt>
    <dgm:pt modelId="{D612F6C9-BAB9-4093-8C75-30099BDA94D5}" type="pres">
      <dgm:prSet presAssocID="{363725A7-4125-4F6B-B72E-ADB3BC010DFF}" presName="connectorText" presStyleLbl="sibTrans1D1" presStyleIdx="1" presStyleCnt="5"/>
      <dgm:spPr/>
    </dgm:pt>
    <dgm:pt modelId="{8C0F4396-495F-40BA-8861-52E07DB2A9CE}" type="pres">
      <dgm:prSet presAssocID="{5356D955-35AB-4EAA-9100-9221F479EA82}" presName="node" presStyleLbl="node1" presStyleIdx="2" presStyleCnt="6">
        <dgm:presLayoutVars>
          <dgm:bulletEnabled val="1"/>
        </dgm:presLayoutVars>
      </dgm:prSet>
      <dgm:spPr/>
    </dgm:pt>
    <dgm:pt modelId="{1E1E0F09-364D-4723-A765-B36507B4624C}" type="pres">
      <dgm:prSet presAssocID="{900CF057-C5BC-46FD-A898-A77CF91621DF}" presName="sibTrans" presStyleLbl="sibTrans1D1" presStyleIdx="2" presStyleCnt="5"/>
      <dgm:spPr/>
    </dgm:pt>
    <dgm:pt modelId="{2BFD9317-FB8F-4A7F-A452-9C4FFE0A8B45}" type="pres">
      <dgm:prSet presAssocID="{900CF057-C5BC-46FD-A898-A77CF91621DF}" presName="connectorText" presStyleLbl="sibTrans1D1" presStyleIdx="2" presStyleCnt="5"/>
      <dgm:spPr/>
    </dgm:pt>
    <dgm:pt modelId="{9313AA78-6FCC-44B7-B8C0-84A19AABFD6C}" type="pres">
      <dgm:prSet presAssocID="{17B02420-0C4E-45C1-8BCF-63EB6842B79C}" presName="node" presStyleLbl="node1" presStyleIdx="3" presStyleCnt="6">
        <dgm:presLayoutVars>
          <dgm:bulletEnabled val="1"/>
        </dgm:presLayoutVars>
      </dgm:prSet>
      <dgm:spPr/>
    </dgm:pt>
    <dgm:pt modelId="{567EE166-5C0B-4831-8630-0DA1A00CF7B6}" type="pres">
      <dgm:prSet presAssocID="{5395EEA9-8F37-4EC5-B8A2-DD3372D714E7}" presName="sibTrans" presStyleLbl="sibTrans1D1" presStyleIdx="3" presStyleCnt="5"/>
      <dgm:spPr/>
    </dgm:pt>
    <dgm:pt modelId="{89E90736-8BA8-4178-A9A5-AD52D7E6A3C5}" type="pres">
      <dgm:prSet presAssocID="{5395EEA9-8F37-4EC5-B8A2-DD3372D714E7}" presName="connectorText" presStyleLbl="sibTrans1D1" presStyleIdx="3" presStyleCnt="5"/>
      <dgm:spPr/>
    </dgm:pt>
    <dgm:pt modelId="{1258A2CC-C978-4A85-BA3D-1E04CF8FD5EB}" type="pres">
      <dgm:prSet presAssocID="{47A8345B-D721-4B17-AA09-029BC2461350}" presName="node" presStyleLbl="node1" presStyleIdx="4" presStyleCnt="6">
        <dgm:presLayoutVars>
          <dgm:bulletEnabled val="1"/>
        </dgm:presLayoutVars>
      </dgm:prSet>
      <dgm:spPr/>
    </dgm:pt>
    <dgm:pt modelId="{AC5771DF-C518-4AB9-9E27-CEB61D46A882}" type="pres">
      <dgm:prSet presAssocID="{FDD2D345-A9F7-4FC9-9E80-E73E13196F65}" presName="sibTrans" presStyleLbl="sibTrans1D1" presStyleIdx="4" presStyleCnt="5"/>
      <dgm:spPr/>
    </dgm:pt>
    <dgm:pt modelId="{88AB98D3-A836-4F4A-9F2F-581A55CDC5A0}" type="pres">
      <dgm:prSet presAssocID="{FDD2D345-A9F7-4FC9-9E80-E73E13196F65}" presName="connectorText" presStyleLbl="sibTrans1D1" presStyleIdx="4" presStyleCnt="5"/>
      <dgm:spPr/>
    </dgm:pt>
    <dgm:pt modelId="{DC5FF891-1D17-47F9-B53D-DEE4D86A44A1}" type="pres">
      <dgm:prSet presAssocID="{244C0F86-B250-4635-A44D-700D20EC8579}" presName="node" presStyleLbl="node1" presStyleIdx="5" presStyleCnt="6">
        <dgm:presLayoutVars>
          <dgm:bulletEnabled val="1"/>
        </dgm:presLayoutVars>
      </dgm:prSet>
      <dgm:spPr/>
    </dgm:pt>
  </dgm:ptLst>
  <dgm:cxnLst>
    <dgm:cxn modelId="{343D2E14-21CF-4832-9297-E2825ACFB535}" type="presOf" srcId="{6D07BFCC-3499-4765-AB0A-38D37C47D681}" destId="{897ACCE1-FE12-41D0-9A97-01F38434AD13}" srcOrd="0" destOrd="0" presId="urn:microsoft.com/office/officeart/2005/8/layout/bProcess3"/>
    <dgm:cxn modelId="{42422A16-84AE-43BC-B7F9-E5BA90FFCF69}" type="presOf" srcId="{5395EEA9-8F37-4EC5-B8A2-DD3372D714E7}" destId="{89E90736-8BA8-4178-A9A5-AD52D7E6A3C5}" srcOrd="1" destOrd="0" presId="urn:microsoft.com/office/officeart/2005/8/layout/bProcess3"/>
    <dgm:cxn modelId="{60260618-F43D-477E-8E54-361B00935D24}" type="presOf" srcId="{5356D955-35AB-4EAA-9100-9221F479EA82}" destId="{8C0F4396-495F-40BA-8861-52E07DB2A9CE}" srcOrd="0" destOrd="0" presId="urn:microsoft.com/office/officeart/2005/8/layout/bProcess3"/>
    <dgm:cxn modelId="{60A2E519-8AEA-4910-AAA4-207DACE721DD}" srcId="{729A232F-145D-4E00-9254-5DC517554057}" destId="{762551A9-0CC7-4DB1-8BF1-38ADC1EAA1AE}" srcOrd="1" destOrd="0" parTransId="{70037483-D247-47FA-9634-68D7EA20C990}" sibTransId="{363725A7-4125-4F6B-B72E-ADB3BC010DFF}"/>
    <dgm:cxn modelId="{0A06EF23-484F-42E4-809F-583A0D8B3354}" type="presOf" srcId="{900CF057-C5BC-46FD-A898-A77CF91621DF}" destId="{2BFD9317-FB8F-4A7F-A452-9C4FFE0A8B45}" srcOrd="1" destOrd="0" presId="urn:microsoft.com/office/officeart/2005/8/layout/bProcess3"/>
    <dgm:cxn modelId="{5516202B-0A6B-484B-AC84-C6E8A445A1AA}" type="presOf" srcId="{729A232F-145D-4E00-9254-5DC517554057}" destId="{31ACF62C-F522-4028-89B6-26F70E983D6D}" srcOrd="0" destOrd="0" presId="urn:microsoft.com/office/officeart/2005/8/layout/bProcess3"/>
    <dgm:cxn modelId="{3D5E6537-691A-4217-B397-B8538B20342C}" type="presOf" srcId="{762551A9-0CC7-4DB1-8BF1-38ADC1EAA1AE}" destId="{800C41EB-B518-45A5-9482-CE264A184AE1}" srcOrd="0" destOrd="0" presId="urn:microsoft.com/office/officeart/2005/8/layout/bProcess3"/>
    <dgm:cxn modelId="{F5F5623D-75B5-4F2A-9AD7-7FD563AD4CEB}" type="presOf" srcId="{7EC29BC8-2581-438F-82B8-A7F8E74D8C77}" destId="{F9936F04-98C3-4140-ACB6-D18D1D1DCF4C}" srcOrd="0" destOrd="0" presId="urn:microsoft.com/office/officeart/2005/8/layout/bProcess3"/>
    <dgm:cxn modelId="{C84AC446-81C4-459F-AB3B-3FBDE7D143AF}" type="presOf" srcId="{5395EEA9-8F37-4EC5-B8A2-DD3372D714E7}" destId="{567EE166-5C0B-4831-8630-0DA1A00CF7B6}" srcOrd="0" destOrd="0" presId="urn:microsoft.com/office/officeart/2005/8/layout/bProcess3"/>
    <dgm:cxn modelId="{6CF3D766-DCE5-41BF-9AAB-D0654EEBC58E}" srcId="{729A232F-145D-4E00-9254-5DC517554057}" destId="{5356D955-35AB-4EAA-9100-9221F479EA82}" srcOrd="2" destOrd="0" parTransId="{39644CE0-619D-49EE-805F-413CA5C7FEEC}" sibTransId="{900CF057-C5BC-46FD-A898-A77CF91621DF}"/>
    <dgm:cxn modelId="{18452749-CEE7-439F-B9B6-2876FDA14A53}" srcId="{729A232F-145D-4E00-9254-5DC517554057}" destId="{244C0F86-B250-4635-A44D-700D20EC8579}" srcOrd="5" destOrd="0" parTransId="{1CB658EA-C4AC-4494-8BE8-C4953DD16A15}" sibTransId="{5C6412FD-4A67-44AD-90B3-9B312615BF3E}"/>
    <dgm:cxn modelId="{8C4F3E51-0436-4A8F-9905-014BAEDDBD01}" type="presOf" srcId="{6D07BFCC-3499-4765-AB0A-38D37C47D681}" destId="{090601AC-14B6-452E-8A37-94EC7BBE0F07}" srcOrd="1" destOrd="0" presId="urn:microsoft.com/office/officeart/2005/8/layout/bProcess3"/>
    <dgm:cxn modelId="{7DA73372-FB12-4421-835A-FB526AC7E195}" type="presOf" srcId="{FDD2D345-A9F7-4FC9-9E80-E73E13196F65}" destId="{88AB98D3-A836-4F4A-9F2F-581A55CDC5A0}" srcOrd="1" destOrd="0" presId="urn:microsoft.com/office/officeart/2005/8/layout/bProcess3"/>
    <dgm:cxn modelId="{DE3F9D85-0B8F-443B-8BED-6700C800BBA1}" type="presOf" srcId="{244C0F86-B250-4635-A44D-700D20EC8579}" destId="{DC5FF891-1D17-47F9-B53D-DEE4D86A44A1}" srcOrd="0" destOrd="0" presId="urn:microsoft.com/office/officeart/2005/8/layout/bProcess3"/>
    <dgm:cxn modelId="{A114329E-F091-4BD9-9090-FD3FDC331C5B}" srcId="{729A232F-145D-4E00-9254-5DC517554057}" destId="{7EC29BC8-2581-438F-82B8-A7F8E74D8C77}" srcOrd="0" destOrd="0" parTransId="{56E8A8DB-FB58-4BB7-A331-5B3569ED25D2}" sibTransId="{6D07BFCC-3499-4765-AB0A-38D37C47D681}"/>
    <dgm:cxn modelId="{78FBA4A1-EAC7-4F65-B6A0-42FC5AC066BF}" srcId="{729A232F-145D-4E00-9254-5DC517554057}" destId="{47A8345B-D721-4B17-AA09-029BC2461350}" srcOrd="4" destOrd="0" parTransId="{0392C63A-3B7B-492B-B04B-911D97FF5B09}" sibTransId="{FDD2D345-A9F7-4FC9-9E80-E73E13196F65}"/>
    <dgm:cxn modelId="{93175DA6-9FBB-4668-A3AF-8DD35A0CA074}" type="presOf" srcId="{363725A7-4125-4F6B-B72E-ADB3BC010DFF}" destId="{B71A6C3A-8D26-4C6B-B312-AB9F504B0DF2}" srcOrd="0" destOrd="0" presId="urn:microsoft.com/office/officeart/2005/8/layout/bProcess3"/>
    <dgm:cxn modelId="{308CE7A8-C545-4ACB-87A9-667D8E1578C7}" type="presOf" srcId="{900CF057-C5BC-46FD-A898-A77CF91621DF}" destId="{1E1E0F09-364D-4723-A765-B36507B4624C}" srcOrd="0" destOrd="0" presId="urn:microsoft.com/office/officeart/2005/8/layout/bProcess3"/>
    <dgm:cxn modelId="{AEA613CB-9C62-4AA4-9E41-F98E6CA7D56D}" srcId="{729A232F-145D-4E00-9254-5DC517554057}" destId="{17B02420-0C4E-45C1-8BCF-63EB6842B79C}" srcOrd="3" destOrd="0" parTransId="{2C8A1B67-7422-47AE-8F62-E4CE84EACF53}" sibTransId="{5395EEA9-8F37-4EC5-B8A2-DD3372D714E7}"/>
    <dgm:cxn modelId="{A34AF7D9-7F45-408C-833A-2D3BDCCBEE0B}" type="presOf" srcId="{17B02420-0C4E-45C1-8BCF-63EB6842B79C}" destId="{9313AA78-6FCC-44B7-B8C0-84A19AABFD6C}" srcOrd="0" destOrd="0" presId="urn:microsoft.com/office/officeart/2005/8/layout/bProcess3"/>
    <dgm:cxn modelId="{FC1EB1DA-2FAB-439B-BA60-A52F938F12DA}" type="presOf" srcId="{47A8345B-D721-4B17-AA09-029BC2461350}" destId="{1258A2CC-C978-4A85-BA3D-1E04CF8FD5EB}" srcOrd="0" destOrd="0" presId="urn:microsoft.com/office/officeart/2005/8/layout/bProcess3"/>
    <dgm:cxn modelId="{2895DBDA-FC04-4920-91DB-D56DA12A8974}" type="presOf" srcId="{363725A7-4125-4F6B-B72E-ADB3BC010DFF}" destId="{D612F6C9-BAB9-4093-8C75-30099BDA94D5}" srcOrd="1" destOrd="0" presId="urn:microsoft.com/office/officeart/2005/8/layout/bProcess3"/>
    <dgm:cxn modelId="{D82C71FD-056F-4EF4-B74F-443B72C30235}" type="presOf" srcId="{FDD2D345-A9F7-4FC9-9E80-E73E13196F65}" destId="{AC5771DF-C518-4AB9-9E27-CEB61D46A882}" srcOrd="0" destOrd="0" presId="urn:microsoft.com/office/officeart/2005/8/layout/bProcess3"/>
    <dgm:cxn modelId="{7839D4E0-77D3-44C3-BEE7-B114D4DF8C7B}" type="presParOf" srcId="{31ACF62C-F522-4028-89B6-26F70E983D6D}" destId="{F9936F04-98C3-4140-ACB6-D18D1D1DCF4C}" srcOrd="0" destOrd="0" presId="urn:microsoft.com/office/officeart/2005/8/layout/bProcess3"/>
    <dgm:cxn modelId="{72F0314C-02E2-452C-B915-C802DD6B24BB}" type="presParOf" srcId="{31ACF62C-F522-4028-89B6-26F70E983D6D}" destId="{897ACCE1-FE12-41D0-9A97-01F38434AD13}" srcOrd="1" destOrd="0" presId="urn:microsoft.com/office/officeart/2005/8/layout/bProcess3"/>
    <dgm:cxn modelId="{6B3ACC85-D036-46ED-B6B0-91A3A6850201}" type="presParOf" srcId="{897ACCE1-FE12-41D0-9A97-01F38434AD13}" destId="{090601AC-14B6-452E-8A37-94EC7BBE0F07}" srcOrd="0" destOrd="0" presId="urn:microsoft.com/office/officeart/2005/8/layout/bProcess3"/>
    <dgm:cxn modelId="{B6D20565-AFFD-4DDA-BCE0-10D8C27112F8}" type="presParOf" srcId="{31ACF62C-F522-4028-89B6-26F70E983D6D}" destId="{800C41EB-B518-45A5-9482-CE264A184AE1}" srcOrd="2" destOrd="0" presId="urn:microsoft.com/office/officeart/2005/8/layout/bProcess3"/>
    <dgm:cxn modelId="{563A7CE5-F4A4-4778-ADB1-D3F91C26F97A}" type="presParOf" srcId="{31ACF62C-F522-4028-89B6-26F70E983D6D}" destId="{B71A6C3A-8D26-4C6B-B312-AB9F504B0DF2}" srcOrd="3" destOrd="0" presId="urn:microsoft.com/office/officeart/2005/8/layout/bProcess3"/>
    <dgm:cxn modelId="{E6CF43A1-63D9-4AB7-AC94-BB5C8014A144}" type="presParOf" srcId="{B71A6C3A-8D26-4C6B-B312-AB9F504B0DF2}" destId="{D612F6C9-BAB9-4093-8C75-30099BDA94D5}" srcOrd="0" destOrd="0" presId="urn:microsoft.com/office/officeart/2005/8/layout/bProcess3"/>
    <dgm:cxn modelId="{D5EE7915-FCED-4886-B3AA-B08A4A464186}" type="presParOf" srcId="{31ACF62C-F522-4028-89B6-26F70E983D6D}" destId="{8C0F4396-495F-40BA-8861-52E07DB2A9CE}" srcOrd="4" destOrd="0" presId="urn:microsoft.com/office/officeart/2005/8/layout/bProcess3"/>
    <dgm:cxn modelId="{E4C3B5DB-1DE3-46B3-AF16-0741C96E904C}" type="presParOf" srcId="{31ACF62C-F522-4028-89B6-26F70E983D6D}" destId="{1E1E0F09-364D-4723-A765-B36507B4624C}" srcOrd="5" destOrd="0" presId="urn:microsoft.com/office/officeart/2005/8/layout/bProcess3"/>
    <dgm:cxn modelId="{E4232C87-F802-47F5-8FA3-4977D6EBA408}" type="presParOf" srcId="{1E1E0F09-364D-4723-A765-B36507B4624C}" destId="{2BFD9317-FB8F-4A7F-A452-9C4FFE0A8B45}" srcOrd="0" destOrd="0" presId="urn:microsoft.com/office/officeart/2005/8/layout/bProcess3"/>
    <dgm:cxn modelId="{F83B7E73-7B5C-4A50-9B91-E3E35D6A236D}" type="presParOf" srcId="{31ACF62C-F522-4028-89B6-26F70E983D6D}" destId="{9313AA78-6FCC-44B7-B8C0-84A19AABFD6C}" srcOrd="6" destOrd="0" presId="urn:microsoft.com/office/officeart/2005/8/layout/bProcess3"/>
    <dgm:cxn modelId="{9A21636A-A147-4ED7-B19B-FF4CB3941E1C}" type="presParOf" srcId="{31ACF62C-F522-4028-89B6-26F70E983D6D}" destId="{567EE166-5C0B-4831-8630-0DA1A00CF7B6}" srcOrd="7" destOrd="0" presId="urn:microsoft.com/office/officeart/2005/8/layout/bProcess3"/>
    <dgm:cxn modelId="{1B1FC9CB-D077-487E-9013-E8F4C682FB62}" type="presParOf" srcId="{567EE166-5C0B-4831-8630-0DA1A00CF7B6}" destId="{89E90736-8BA8-4178-A9A5-AD52D7E6A3C5}" srcOrd="0" destOrd="0" presId="urn:microsoft.com/office/officeart/2005/8/layout/bProcess3"/>
    <dgm:cxn modelId="{BF04D9D9-6291-4BAE-8C9B-7D7D385572A3}" type="presParOf" srcId="{31ACF62C-F522-4028-89B6-26F70E983D6D}" destId="{1258A2CC-C978-4A85-BA3D-1E04CF8FD5EB}" srcOrd="8" destOrd="0" presId="urn:microsoft.com/office/officeart/2005/8/layout/bProcess3"/>
    <dgm:cxn modelId="{563BC726-CA6B-4F01-87A4-712C8434D1A9}" type="presParOf" srcId="{31ACF62C-F522-4028-89B6-26F70E983D6D}" destId="{AC5771DF-C518-4AB9-9E27-CEB61D46A882}" srcOrd="9" destOrd="0" presId="urn:microsoft.com/office/officeart/2005/8/layout/bProcess3"/>
    <dgm:cxn modelId="{39491265-360E-46D3-AC0E-4336432DEDA6}" type="presParOf" srcId="{AC5771DF-C518-4AB9-9E27-CEB61D46A882}" destId="{88AB98D3-A836-4F4A-9F2F-581A55CDC5A0}" srcOrd="0" destOrd="0" presId="urn:microsoft.com/office/officeart/2005/8/layout/bProcess3"/>
    <dgm:cxn modelId="{3B4BB98E-49A4-41E2-B83E-D70ACE637841}" type="presParOf" srcId="{31ACF62C-F522-4028-89B6-26F70E983D6D}" destId="{DC5FF891-1D17-47F9-B53D-DEE4D86A44A1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24B5D-F8A5-4ED9-B16A-00E289251A86}">
      <dsp:nvSpPr>
        <dsp:cNvPr id="0" name=""/>
        <dsp:cNvSpPr/>
      </dsp:nvSpPr>
      <dsp:spPr>
        <a:xfrm>
          <a:off x="6287" y="0"/>
          <a:ext cx="1879346" cy="822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 dirty="0"/>
            <a:t>Use SpaceX REST API</a:t>
          </a:r>
        </a:p>
      </dsp:txBody>
      <dsp:txXfrm>
        <a:off x="30391" y="24104"/>
        <a:ext cx="1831138" cy="774752"/>
      </dsp:txXfrm>
    </dsp:sp>
    <dsp:sp modelId="{C63486EE-7FA1-4296-B06F-4A436F730BB9}">
      <dsp:nvSpPr>
        <dsp:cNvPr id="0" name=""/>
        <dsp:cNvSpPr/>
      </dsp:nvSpPr>
      <dsp:spPr>
        <a:xfrm>
          <a:off x="2073569" y="178441"/>
          <a:ext cx="398421" cy="466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500" kern="1200"/>
        </a:p>
      </dsp:txBody>
      <dsp:txXfrm>
        <a:off x="2073569" y="271656"/>
        <a:ext cx="278895" cy="279647"/>
      </dsp:txXfrm>
    </dsp:sp>
    <dsp:sp modelId="{099BA719-0847-4500-9004-B64B6C709CC9}">
      <dsp:nvSpPr>
        <dsp:cNvPr id="0" name=""/>
        <dsp:cNvSpPr/>
      </dsp:nvSpPr>
      <dsp:spPr>
        <a:xfrm>
          <a:off x="2637373" y="0"/>
          <a:ext cx="1879346" cy="822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 dirty="0"/>
            <a:t>Return SpaceX data in JSON file</a:t>
          </a:r>
        </a:p>
      </dsp:txBody>
      <dsp:txXfrm>
        <a:off x="2661477" y="24104"/>
        <a:ext cx="1831138" cy="774752"/>
      </dsp:txXfrm>
    </dsp:sp>
    <dsp:sp modelId="{F8147194-F4B3-4A08-BAD7-FA0E72AFF254}">
      <dsp:nvSpPr>
        <dsp:cNvPr id="0" name=""/>
        <dsp:cNvSpPr/>
      </dsp:nvSpPr>
      <dsp:spPr>
        <a:xfrm>
          <a:off x="4704654" y="178441"/>
          <a:ext cx="398421" cy="466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500" kern="1200"/>
        </a:p>
      </dsp:txBody>
      <dsp:txXfrm>
        <a:off x="4704654" y="271656"/>
        <a:ext cx="278895" cy="279647"/>
      </dsp:txXfrm>
    </dsp:sp>
    <dsp:sp modelId="{9CE98ED9-06E1-4EA0-B008-D4F26254317F}">
      <dsp:nvSpPr>
        <dsp:cNvPr id="0" name=""/>
        <dsp:cNvSpPr/>
      </dsp:nvSpPr>
      <dsp:spPr>
        <a:xfrm>
          <a:off x="5268458" y="0"/>
          <a:ext cx="1879346" cy="8229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 dirty="0"/>
            <a:t>Normalise data into a CSV file</a:t>
          </a:r>
        </a:p>
      </dsp:txBody>
      <dsp:txXfrm>
        <a:off x="5292562" y="24104"/>
        <a:ext cx="1831138" cy="774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755A7-0F34-4AEF-B76E-EF2DA5552E73}">
      <dsp:nvSpPr>
        <dsp:cNvPr id="0" name=""/>
        <dsp:cNvSpPr/>
      </dsp:nvSpPr>
      <dsp:spPr>
        <a:xfrm>
          <a:off x="6287" y="0"/>
          <a:ext cx="1879346" cy="940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Get HTML response from Wikipedia</a:t>
          </a:r>
        </a:p>
      </dsp:txBody>
      <dsp:txXfrm>
        <a:off x="33834" y="27547"/>
        <a:ext cx="1824252" cy="885432"/>
      </dsp:txXfrm>
    </dsp:sp>
    <dsp:sp modelId="{EF4F62F9-D2CE-4765-9999-B8C110B5B0C4}">
      <dsp:nvSpPr>
        <dsp:cNvPr id="0" name=""/>
        <dsp:cNvSpPr/>
      </dsp:nvSpPr>
      <dsp:spPr>
        <a:xfrm>
          <a:off x="2073568" y="237224"/>
          <a:ext cx="398421" cy="466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2073568" y="330439"/>
        <a:ext cx="278895" cy="279647"/>
      </dsp:txXfrm>
    </dsp:sp>
    <dsp:sp modelId="{B019204D-36A9-4570-942B-08E23E73EFD2}">
      <dsp:nvSpPr>
        <dsp:cNvPr id="0" name=""/>
        <dsp:cNvSpPr/>
      </dsp:nvSpPr>
      <dsp:spPr>
        <a:xfrm>
          <a:off x="2637372" y="0"/>
          <a:ext cx="1879346" cy="940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Extract data using BeautifulSoup</a:t>
          </a:r>
        </a:p>
      </dsp:txBody>
      <dsp:txXfrm>
        <a:off x="2664919" y="27547"/>
        <a:ext cx="1824252" cy="885432"/>
      </dsp:txXfrm>
    </dsp:sp>
    <dsp:sp modelId="{A0388325-771C-42F1-8A41-D09554974A1D}">
      <dsp:nvSpPr>
        <dsp:cNvPr id="0" name=""/>
        <dsp:cNvSpPr/>
      </dsp:nvSpPr>
      <dsp:spPr>
        <a:xfrm>
          <a:off x="4704653" y="237224"/>
          <a:ext cx="398421" cy="466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4704653" y="330439"/>
        <a:ext cx="278895" cy="279647"/>
      </dsp:txXfrm>
    </dsp:sp>
    <dsp:sp modelId="{47748C97-0F3E-4E51-873A-C1383F0BA7AD}">
      <dsp:nvSpPr>
        <dsp:cNvPr id="0" name=""/>
        <dsp:cNvSpPr/>
      </dsp:nvSpPr>
      <dsp:spPr>
        <a:xfrm>
          <a:off x="5268457" y="0"/>
          <a:ext cx="1879346" cy="940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Normalise data into a CSV file</a:t>
          </a:r>
        </a:p>
      </dsp:txBody>
      <dsp:txXfrm>
        <a:off x="5296004" y="27547"/>
        <a:ext cx="1824252" cy="885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9CA71-28F7-4629-94EF-09182E1B3A77}">
      <dsp:nvSpPr>
        <dsp:cNvPr id="0" name=""/>
        <dsp:cNvSpPr/>
      </dsp:nvSpPr>
      <dsp:spPr>
        <a:xfrm>
          <a:off x="630511" y="0"/>
          <a:ext cx="2553330" cy="1282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/>
            <a:t>Ready for Wrangling and Consolidation</a:t>
          </a:r>
        </a:p>
      </dsp:txBody>
      <dsp:txXfrm>
        <a:off x="668084" y="37573"/>
        <a:ext cx="2478184" cy="1207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ACCE1-FE12-41D0-9A97-01F38434AD13}">
      <dsp:nvSpPr>
        <dsp:cNvPr id="0" name=""/>
        <dsp:cNvSpPr/>
      </dsp:nvSpPr>
      <dsp:spPr>
        <a:xfrm>
          <a:off x="2282845" y="743328"/>
          <a:ext cx="4946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2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2517026" y="786422"/>
        <a:ext cx="26261" cy="5252"/>
      </dsp:txXfrm>
    </dsp:sp>
    <dsp:sp modelId="{F9936F04-98C3-4140-ACB6-D18D1D1DCF4C}">
      <dsp:nvSpPr>
        <dsp:cNvPr id="0" name=""/>
        <dsp:cNvSpPr/>
      </dsp:nvSpPr>
      <dsp:spPr>
        <a:xfrm>
          <a:off x="1069" y="103976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Check Null Values</a:t>
          </a:r>
        </a:p>
      </dsp:txBody>
      <dsp:txXfrm>
        <a:off x="1069" y="103976"/>
        <a:ext cx="2283576" cy="1370145"/>
      </dsp:txXfrm>
    </dsp:sp>
    <dsp:sp modelId="{B71A6C3A-8D26-4C6B-B312-AB9F504B0DF2}">
      <dsp:nvSpPr>
        <dsp:cNvPr id="0" name=""/>
        <dsp:cNvSpPr/>
      </dsp:nvSpPr>
      <dsp:spPr>
        <a:xfrm>
          <a:off x="1142857" y="1472321"/>
          <a:ext cx="2808798" cy="494622"/>
        </a:xfrm>
        <a:custGeom>
          <a:avLst/>
          <a:gdLst/>
          <a:ahLst/>
          <a:cxnLst/>
          <a:rect l="0" t="0" r="0" b="0"/>
          <a:pathLst>
            <a:path>
              <a:moveTo>
                <a:pt x="2808798" y="0"/>
              </a:moveTo>
              <a:lnTo>
                <a:pt x="2808798" y="264411"/>
              </a:lnTo>
              <a:lnTo>
                <a:pt x="0" y="264411"/>
              </a:lnTo>
              <a:lnTo>
                <a:pt x="0" y="4946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2475819" y="1717006"/>
        <a:ext cx="142874" cy="5252"/>
      </dsp:txXfrm>
    </dsp:sp>
    <dsp:sp modelId="{800C41EB-B518-45A5-9482-CE264A184AE1}">
      <dsp:nvSpPr>
        <dsp:cNvPr id="0" name=""/>
        <dsp:cNvSpPr/>
      </dsp:nvSpPr>
      <dsp:spPr>
        <a:xfrm>
          <a:off x="2809868" y="103976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Calculate the number of launches on each site</a:t>
          </a:r>
        </a:p>
      </dsp:txBody>
      <dsp:txXfrm>
        <a:off x="2809868" y="103976"/>
        <a:ext cx="2283576" cy="1370145"/>
      </dsp:txXfrm>
    </dsp:sp>
    <dsp:sp modelId="{1E1E0F09-364D-4723-A765-B36507B4624C}">
      <dsp:nvSpPr>
        <dsp:cNvPr id="0" name=""/>
        <dsp:cNvSpPr/>
      </dsp:nvSpPr>
      <dsp:spPr>
        <a:xfrm>
          <a:off x="2282845" y="2638697"/>
          <a:ext cx="4946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2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2517026" y="2681790"/>
        <a:ext cx="26261" cy="5252"/>
      </dsp:txXfrm>
    </dsp:sp>
    <dsp:sp modelId="{8C0F4396-495F-40BA-8861-52E07DB2A9CE}">
      <dsp:nvSpPr>
        <dsp:cNvPr id="0" name=""/>
        <dsp:cNvSpPr/>
      </dsp:nvSpPr>
      <dsp:spPr>
        <a:xfrm>
          <a:off x="1069" y="1999344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Calculate the number and  occurrence of each orbit</a:t>
          </a:r>
        </a:p>
      </dsp:txBody>
      <dsp:txXfrm>
        <a:off x="1069" y="1999344"/>
        <a:ext cx="2283576" cy="1370145"/>
      </dsp:txXfrm>
    </dsp:sp>
    <dsp:sp modelId="{567EE166-5C0B-4831-8630-0DA1A00CF7B6}">
      <dsp:nvSpPr>
        <dsp:cNvPr id="0" name=""/>
        <dsp:cNvSpPr/>
      </dsp:nvSpPr>
      <dsp:spPr>
        <a:xfrm>
          <a:off x="1142857" y="3367689"/>
          <a:ext cx="2808798" cy="494622"/>
        </a:xfrm>
        <a:custGeom>
          <a:avLst/>
          <a:gdLst/>
          <a:ahLst/>
          <a:cxnLst/>
          <a:rect l="0" t="0" r="0" b="0"/>
          <a:pathLst>
            <a:path>
              <a:moveTo>
                <a:pt x="2808798" y="0"/>
              </a:moveTo>
              <a:lnTo>
                <a:pt x="2808798" y="264411"/>
              </a:lnTo>
              <a:lnTo>
                <a:pt x="0" y="264411"/>
              </a:lnTo>
              <a:lnTo>
                <a:pt x="0" y="4946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2475819" y="3612374"/>
        <a:ext cx="142874" cy="5252"/>
      </dsp:txXfrm>
    </dsp:sp>
    <dsp:sp modelId="{9313AA78-6FCC-44B7-B8C0-84A19AABFD6C}">
      <dsp:nvSpPr>
        <dsp:cNvPr id="0" name=""/>
        <dsp:cNvSpPr/>
      </dsp:nvSpPr>
      <dsp:spPr>
        <a:xfrm>
          <a:off x="2809868" y="1999344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Calculate the number and  occurrence mission outcome per orbit type</a:t>
          </a:r>
        </a:p>
      </dsp:txBody>
      <dsp:txXfrm>
        <a:off x="2809868" y="1999344"/>
        <a:ext cx="2283576" cy="1370145"/>
      </dsp:txXfrm>
    </dsp:sp>
    <dsp:sp modelId="{AC5771DF-C518-4AB9-9E27-CEB61D46A882}">
      <dsp:nvSpPr>
        <dsp:cNvPr id="0" name=""/>
        <dsp:cNvSpPr/>
      </dsp:nvSpPr>
      <dsp:spPr>
        <a:xfrm>
          <a:off x="2282845" y="4534065"/>
          <a:ext cx="4946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62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500" kern="1200"/>
        </a:p>
      </dsp:txBody>
      <dsp:txXfrm>
        <a:off x="2517026" y="4577159"/>
        <a:ext cx="26261" cy="5252"/>
      </dsp:txXfrm>
    </dsp:sp>
    <dsp:sp modelId="{1258A2CC-C978-4A85-BA3D-1E04CF8FD5EB}">
      <dsp:nvSpPr>
        <dsp:cNvPr id="0" name=""/>
        <dsp:cNvSpPr/>
      </dsp:nvSpPr>
      <dsp:spPr>
        <a:xfrm>
          <a:off x="1069" y="3894712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Calculate a landing outcome label from Outcome column</a:t>
          </a:r>
        </a:p>
      </dsp:txBody>
      <dsp:txXfrm>
        <a:off x="1069" y="3894712"/>
        <a:ext cx="2283576" cy="1370145"/>
      </dsp:txXfrm>
    </dsp:sp>
    <dsp:sp modelId="{DC5FF891-1D17-47F9-B53D-DEE4D86A44A1}">
      <dsp:nvSpPr>
        <dsp:cNvPr id="0" name=""/>
        <dsp:cNvSpPr/>
      </dsp:nvSpPr>
      <dsp:spPr>
        <a:xfrm>
          <a:off x="2809868" y="3894712"/>
          <a:ext cx="2283576" cy="1370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Handle Null values</a:t>
          </a:r>
        </a:p>
      </dsp:txBody>
      <dsp:txXfrm>
        <a:off x="2809868" y="3894712"/>
        <a:ext cx="2283576" cy="1370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7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5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9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1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55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8277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0920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1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739216"/>
            <a:ext cx="379066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/>
                <a:ea typeface="SF Pro" pitchFamily="2" charset="0"/>
                <a:cs typeface="SF Pro" pitchFamily="2" charset="0"/>
              </a:rPr>
              <a:t>PANACEA TEVERAH</a:t>
            </a:r>
          </a:p>
          <a:p>
            <a:r>
              <a:rPr lang="en-US" sz="2800" b="1" dirty="0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 JULY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4101736"/>
            <a:ext cx="5212080" cy="23643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https://github.com/Panacea020/Data-Science-Capstone-project-SpaceX/blob/main/REST%20API%20data%20collection.ipynb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- EDA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6DB16E-2807-1E29-7747-44EBC110A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928122"/>
              </p:ext>
            </p:extLst>
          </p:nvPr>
        </p:nvGraphicFramePr>
        <p:xfrm>
          <a:off x="5760720" y="1489166"/>
          <a:ext cx="5094514" cy="5368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32411"/>
            <a:ext cx="11913326" cy="4986939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https://github.com/Panacea020/Data-Science-Capstone-project-SpaceX/blob/main/EDA%20with%20Data%20Visualization%20spaceX.ipynb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891D15-BE19-D954-D981-8E0FBFE2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4" y="1515103"/>
            <a:ext cx="2890061" cy="1450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6C3535-64E4-2F4E-94CE-5C66EEF3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062" y="1515104"/>
            <a:ext cx="3493342" cy="14503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675710-E2DE-4058-DFC0-A1A3E1976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191" y="1473213"/>
            <a:ext cx="4296420" cy="1955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45E45D-2E84-8625-71F3-BEF93542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14" y="3167755"/>
            <a:ext cx="2901890" cy="2011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EDF431-E899-B258-4FDC-84E9D3E77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927" y="3148184"/>
            <a:ext cx="3194861" cy="2030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82E620-3385-1C98-1181-A15F7354D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182" y="3625300"/>
            <a:ext cx="2454313" cy="15537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FF2439-286A-C08F-CCE0-41E338E98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0754" y="3665071"/>
            <a:ext cx="2454313" cy="15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8194" y="1371600"/>
            <a:ext cx="11168743" cy="478631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performed include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 in the space mission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top 5 records where launch sites begin with the string ‘KSC’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 version F9 V1.1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date where the successful landing outcome in drone ship was achieved.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 of Boosters which had success in ground and have payload mass greater than 4000 but less than 6000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 a total number of successful and failure mission outcomes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of booster versions which have carried the maximum payload mass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record which will display the month names, successful landings outcomes in ground pad, booster versions, launch site for the months in 2018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Ranking the count of successful landing outcomes between the date 2010-06-04 and  2017-03-20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https://github.com/Panacea020/Data-Science-Capstone-project-SpaceX/blob/main/IBM-EDA%20with%20SQL.ipynb%20at%20main%20%C2%B7%20chuksoo_IBM-Data-Science-Capstone-SpaceX.html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87699"/>
            <a:ext cx="12192000" cy="5138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were added with aim to finding a optimal location to building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https://github.com/Panacea020/Data-Science-Capstone-project-SpaceX/blob/main/INTERACTIVE%20FOLIUM%20MAP.ipynb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	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87072-EC70-0951-D4FA-0ECA810B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280159"/>
            <a:ext cx="8517679" cy="36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274320"/>
            <a:ext cx="10515600" cy="613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  <a:p>
            <a:r>
              <a:rPr lang="en-ZA" dirty="0"/>
              <a:t>https://github.com/Panacea020/Data-Science-Capstone-project-SpaceX/blob/main/SpaceX%20plotly.html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08BCD-ABE4-BE0C-6238-55A38FAA2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9" y="1018903"/>
            <a:ext cx="5290457" cy="241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A6D49-2BF7-F1F3-B156-1F58F87B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23" y="3429000"/>
            <a:ext cx="10946675" cy="225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F9897B-49FF-5B48-E8A9-2390DF3A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33" y="1005841"/>
            <a:ext cx="5146765" cy="24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58537"/>
            <a:ext cx="12192000" cy="48184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 ,KNN and logistics regression produced the highest accuracy at 88.9%. SVM performs best in terms of area under curve at 0.95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https://github.com/Panacea020/Data-Science-Capstone-project-SpaceX/blob/main/Predictive%20Analysis%20ML.ipynb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32468-E642-DD4C-4FBA-27A9EFF9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2" y="1317580"/>
            <a:ext cx="2991680" cy="2128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3E82E3-90BE-8D74-D53B-F8BA0648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92" y="1358537"/>
            <a:ext cx="2816516" cy="2111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FC4559-8666-F8B5-D0A5-0E1E9E986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708" y="1317581"/>
            <a:ext cx="2991681" cy="2111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2B627-B538-8BC1-58D1-9A2A4807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224" y="1338059"/>
            <a:ext cx="2690275" cy="2111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CDEB79-0ADF-2CE7-9B3B-8FC510AA6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52" y="3510913"/>
            <a:ext cx="6367994" cy="15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0" y="1807337"/>
            <a:ext cx="10758921" cy="3456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 , KNN, and logistic Regression are the  best in terms of prediction accuracy for this SpaceX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Space X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successful Launches from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 SSO ,ES L1 have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84663"/>
            <a:ext cx="11913326" cy="48332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40 has a significantly higher launches than other sited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3E0DB-5B85-5C72-4347-665DF3D6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541417"/>
            <a:ext cx="9784080" cy="25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332413"/>
            <a:ext cx="10515600" cy="46503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Pay loads with lower mass have been launched from CCAFS SLC40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BFC50-020F-F94B-8BEF-1BE58578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6" y="1332412"/>
            <a:ext cx="4475027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092270" y="2113239"/>
            <a:ext cx="6659843" cy="37700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436914" y="169817"/>
            <a:ext cx="9848696" cy="1140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  <a:latin typeface="Abadi"/>
              </a:rPr>
              <a:t>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7E75E-CFF1-80B8-CBC7-00DB5B0F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7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12"/>
              </a:rPr>
              <a:t>Tuhhiry nf hjtmngnln`ojs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11"/>
              </a:rPr>
              <a:t>-Giti dnlljdtonk-Giti wrik`lok`-JGI wotm giti vosuilozitonk-JGI wotm TYL-Auolgok` ik oktjridtovj hip wotm Fnlouh-Auolgok` i Gismanirg wotm Ulntly Gism-Urjgodtovj ikilysos (Dlissofoditonk)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3"/>
              </a:rPr>
              <a:t>•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7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12"/>
              </a:rPr>
              <a:t>Tuhhiry nf ill rjsults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11"/>
              </a:rPr>
              <a:t>-Jxplnritnry giti ikilysos rjsults-Oktjridtovj ikilytods gjhn ok sdrjjksmnts-Urjgodtovj ikilysos rjsults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ff11"/>
              </a:rPr>
              <a:t>Jxjdutovj Tuhhiry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0" i="0" u="none" strike="noStrike" cap="none" normalizeH="0" baseline="0">
                <a:ln>
                  <a:noFill/>
                </a:ln>
                <a:solidFill>
                  <a:srgbClr val="8999B6"/>
                </a:solidFill>
                <a:effectLst/>
                <a:latin typeface="ff11"/>
              </a:rPr>
              <a:t>4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30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     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580606"/>
            <a:ext cx="11011989" cy="43137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of ES-L1, GEO, HEO, SSO are among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4279C-26B6-E44A-205E-ABF8C885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9" y="1257074"/>
            <a:ext cx="7608292" cy="33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489166"/>
            <a:ext cx="12004766" cy="45197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Flight number vs. Orbit type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can be observed of shifting to VLEO launches in recent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C13A6-7FB0-E2AB-E035-29B9E420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65" y="1658983"/>
            <a:ext cx="8765177" cy="17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489167"/>
            <a:ext cx="11887200" cy="437982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strong correlation between ISS and Payload at the range around 2000, as well as between GTO and the range of 4000 – 8000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81A8E-CBE0-760E-4B0F-27EA3297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3" y="1802391"/>
            <a:ext cx="964064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358537"/>
            <a:ext cx="11834949" cy="485938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has increased significantly since 2013 and has established since 2019, potentially due to advance in technology and the lessons learnt over the past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D0B0E-5602-B45A-FD8A-BBCA8D65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358536"/>
            <a:ext cx="8961923" cy="33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distinct(LAUNCH_SITE) from SPACEXTBL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41238-03D1-67E6-F0FC-93EC7567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06" y="2533525"/>
            <a:ext cx="1467055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9977"/>
            <a:ext cx="9745663" cy="47269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select* from SPACETBL where LAUNCH_SITE like CCA%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54A4C-4D95-40E1-BCA2-FA5AB704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94" y="2498837"/>
            <a:ext cx="503942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sum(PAYLOAD_MASS_KG_) from SPACETBL where CUSTOMER = ‘NASA(CRS)’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3C6CC-E578-2A22-3D15-D6195FE9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28920"/>
            <a:ext cx="1009791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avg(AVG_MASS_KG_) from SPACEXTBL where BOOSTER_VERSION = ‘F9 v1.1’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CE5E1-5FE4-5F7A-CDB4-423EA0E4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90" y="2796184"/>
            <a:ext cx="132744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min(DATE) from SPACEXTBL where Landing Outcome = ‘Success(ground pad)’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73EBD-6BBB-BFF7-CD4D-20EDCC5D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55684"/>
            <a:ext cx="154326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19794"/>
            <a:ext cx="9745663" cy="45571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OOSTER_VERSION from SPACEXTBL where Landing Outcome = ‘Success (drone ship)’ and PAYLOAD_MASS_KG_&gt;4000 and Payload_MASS_KG_&lt;6000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9B15C-8376-0ADB-F94D-B7053413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77" y="3429000"/>
            <a:ext cx="95263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E8D58-6BB2-2A9E-729D-A86B82C1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69"/>
          <a:stretch/>
        </p:blipFill>
        <p:spPr>
          <a:xfrm>
            <a:off x="-156753" y="0"/>
            <a:ext cx="12192000" cy="6355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7ADAE-67A0-CC36-37BE-F23A35CEC55C}"/>
              </a:ext>
            </a:extLst>
          </p:cNvPr>
          <p:cNvSpPr txBox="1"/>
          <p:nvPr/>
        </p:nvSpPr>
        <p:spPr>
          <a:xfrm>
            <a:off x="431075" y="1776549"/>
            <a:ext cx="536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bg1"/>
                </a:solidFill>
                <a:latin typeface="Abadi" panose="020B0604020104020204" pitchFamily="34" charset="0"/>
              </a:rPr>
              <a:t>Section 1</a:t>
            </a:r>
          </a:p>
          <a:p>
            <a:endParaRPr lang="en-ZA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ZA" sz="2400" b="1" dirty="0">
                <a:solidFill>
                  <a:schemeClr val="bg1"/>
                </a:solidFill>
                <a:latin typeface="Abadi" panose="020B0604020104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16786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count(MISSION_OUTCOME) from SPACEXTL where MISSION_OUTCOME = ‘Failure(in flight)’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F9F95-3ED3-3766-DDC4-5C6DF61B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8" y="2972278"/>
            <a:ext cx="67636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BOOSTER_VERSION from SPACEXTBL where PAYLOAD_MASS_KG_ = (select max(PAYLOAD_MASS_KG_)  from SPACEXTBL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25F66-5C9A-FB01-512A-A13B9D72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78" y="2804966"/>
            <a:ext cx="96515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%sql select ‘ from SPACEXTBL where Landing _Outcome like ‘Success%’ and (DATE between ‘2015-01-01’ and ‘2015-12-31’)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4984-08D1-78BF-9A89-1DDCB388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38" y="2781209"/>
            <a:ext cx="483937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%sql select ‘ from SPACEXTBL where Landing _Outcome like ‘Success%’ and (DATE between ‘2010-06-04’ and ‘2017-03-20’) order by date desc</a:t>
            </a:r>
          </a:p>
          <a:p>
            <a:pPr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366F7-E449-12EC-194A-5088512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9" y="2966973"/>
            <a:ext cx="506800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9976"/>
            <a:ext cx="11612880" cy="4869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THE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50C87-75E5-6071-F9B5-36D9A631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84" y="1584800"/>
            <a:ext cx="8023031" cy="28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b="1" dirty="0">
                <a:latin typeface="-apple-system"/>
              </a:rPr>
              <a:t>S</a:t>
            </a:r>
            <a:r>
              <a:rPr lang="en-US" b="1" i="0" dirty="0">
                <a:effectLst/>
                <a:latin typeface="-apple-system"/>
              </a:rPr>
              <a:t>uccess/failed launches for each site on the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D10A9-860E-C02A-74F1-7DA8210C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4" y="1410788"/>
            <a:ext cx="9883066" cy="45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449978"/>
            <a:ext cx="11285611" cy="45555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676400" y="61321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C861A-71CC-10C3-E950-F07E34C4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9" y="1658983"/>
            <a:ext cx="8149035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2229"/>
            <a:ext cx="11730446" cy="46747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DA474-920E-6B8F-8A26-F702BBF0A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0" b="1"/>
          <a:stretch/>
        </p:blipFill>
        <p:spPr>
          <a:xfrm>
            <a:off x="870808" y="1461272"/>
            <a:ext cx="10450383" cy="41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890792" y="681926"/>
            <a:ext cx="9394817" cy="60598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EDA with SQL  and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Building interactive dashboard with </a:t>
            </a:r>
            <a:r>
              <a:rPr lang="en-US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Building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183591" y="538650"/>
            <a:ext cx="910201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Abadi"/>
              </a:rPr>
              <a:t>EXECUTIVE SUMMARY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36914"/>
            <a:ext cx="10552113" cy="4740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 Achieved a 76.9% success rate while getting a 23.1% failure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1866A-F5B3-8E1B-7D15-E5B8FF301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50"/>
          <a:stretch/>
        </p:blipFill>
        <p:spPr>
          <a:xfrm>
            <a:off x="1156598" y="1319349"/>
            <a:ext cx="9602324" cy="36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6286"/>
            <a:ext cx="10414000" cy="48706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 success rate for low weighted payload is higher than the heavy weighted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01EE6-9C7C-4E8E-DB63-2BF74EBD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1671392"/>
            <a:ext cx="9921629" cy="29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554480"/>
            <a:ext cx="11599817" cy="43399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A10B2-CCAF-1CA3-8356-7010DD96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54" y="1554480"/>
            <a:ext cx="618213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463041"/>
            <a:ext cx="9477375" cy="56039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C9AE0-98C0-4C9A-BEED-66C453ED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6" y="4360287"/>
            <a:ext cx="3620005" cy="262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B54A4-ED6F-1BAD-5583-A4975A43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62" y="1463041"/>
            <a:ext cx="3762900" cy="2676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007F2-A54E-7FEA-E358-666089945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28" y="4282835"/>
            <a:ext cx="3534268" cy="2648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E74DE-DCFE-0CEC-DD56-D916064A2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76" y="1463041"/>
            <a:ext cx="4172698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 , KNN AND logistics regression models are the best in terms of prediction accuracy for this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better than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 ,HEO, SSO, ES L1 has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is directly proportional to time in years they will eventually perfect the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756" y="538650"/>
            <a:ext cx="9126426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44137" y="1286360"/>
            <a:ext cx="10914045" cy="456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We predicted if the first stage of the SpaceX Falcon 9 rocket will land successfully. 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that need answers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What influences if the rocket will land successfully?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What conditions does SpaceX need to have to ensure the best rocket success landing rate</a:t>
            </a: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463040" y="1580808"/>
            <a:ext cx="9411788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Abadi" panose="020B0604020104020204" pitchFamily="34" charset="0"/>
              </a:rPr>
              <a:t>SpaceX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Abadi" panose="020B0604020104020204" pitchFamily="34" charset="0"/>
              </a:rPr>
              <a:t>Web Scrapping from Wikipedia</a:t>
            </a:r>
          </a:p>
          <a:p>
            <a:endParaRPr lang="en-US" sz="4900" dirty="0"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</a:t>
            </a:r>
            <a:r>
              <a:rPr lang="en-US" sz="6400" dirty="0">
                <a:solidFill>
                  <a:schemeClr val="tx1"/>
                </a:solidFill>
                <a:latin typeface="Abadi"/>
              </a:rPr>
              <a:t>(</a:t>
            </a:r>
            <a:r>
              <a:rPr lang="en-US" sz="6400" dirty="0">
                <a:solidFill>
                  <a:schemeClr val="tx1"/>
                </a:solidFill>
                <a:latin typeface="Abadi" panose="020B0604020104020204" pitchFamily="34" charset="0"/>
              </a:rPr>
              <a:t>that is transforming data for machine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Abadi" panose="020B0604020104020204" pitchFamily="34" charset="0"/>
              </a:rPr>
              <a:t>One hot encoding data fields for machine learning and dropping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SQL;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 panose="020B0604020104020204" pitchFamily="34" charset="0"/>
              </a:rPr>
              <a:t>Plotting : Scatter graphs, Bar graphs to show relationship between variables to show patterns of data</a:t>
            </a:r>
            <a:endParaRPr lang="en-US" sz="64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LR, KNN, SVM, DT models were built and evaluated for the best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463039" y="538650"/>
            <a:ext cx="982257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9451" y="1476717"/>
            <a:ext cx="10920549" cy="233784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data sets were collected: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was gathered from the SpaceX REST API.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the rocket used, payload delivered , launch specifications, landing specifications, and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 , or URL , starts with api.spacexdata.com/v4/.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launch data was also found by web/scrapping using BeautifulSoup.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763485" y="538650"/>
            <a:ext cx="952212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2AAF90-BB01-2358-6548-2698E68E7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286032"/>
              </p:ext>
            </p:extLst>
          </p:nvPr>
        </p:nvGraphicFramePr>
        <p:xfrm>
          <a:off x="814250" y="5159829"/>
          <a:ext cx="7154093" cy="82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FAA176A-2C80-51B5-E9F0-37F6AC691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41342"/>
              </p:ext>
            </p:extLst>
          </p:nvPr>
        </p:nvGraphicFramePr>
        <p:xfrm>
          <a:off x="814252" y="3866605"/>
          <a:ext cx="7154091" cy="94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A88D58-7FA3-7409-E102-8A233DB238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56257"/>
              </p:ext>
            </p:extLst>
          </p:nvPr>
        </p:nvGraphicFramePr>
        <p:xfrm>
          <a:off x="7968343" y="4203577"/>
          <a:ext cx="3814353" cy="128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42AF46B-5B19-CA58-F164-417F41AD660F}"/>
              </a:ext>
            </a:extLst>
          </p:cNvPr>
          <p:cNvSpPr/>
          <p:nvPr/>
        </p:nvSpPr>
        <p:spPr>
          <a:xfrm>
            <a:off x="8072847" y="4676503"/>
            <a:ext cx="522514" cy="483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445503"/>
            <a:ext cx="12192000" cy="477241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1.Getting a response from API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2.converting a response to a .JSON file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3.Apply custom files to clean data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4.Assign list to a dictionary then data frame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5.Filter </a:t>
            </a:r>
            <a:r>
              <a:rPr lang="en-US" sz="2200" dirty="0" err="1">
                <a:solidFill>
                  <a:schemeClr val="tx1"/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and export to a flat file (.csv file)</a:t>
            </a:r>
          </a:p>
          <a:p>
            <a:endParaRPr lang="en-US" sz="2200" dirty="0">
              <a:solidFill>
                <a:schemeClr val="tx1"/>
              </a:solidFill>
              <a:latin typeface="Abadi"/>
            </a:endParaRPr>
          </a:p>
          <a:p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3691" y="5536292"/>
            <a:ext cx="11312435" cy="6816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https://github.com/Panacea020/Data-Science-Capstone-project-SpaceX/blob/main/REST%20API%20data%20collection.ipynb</a:t>
            </a:r>
            <a:endParaRPr lang="en-US" sz="6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784D3-9BD7-5829-2A10-83251F423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" r="-1" b="46198"/>
          <a:stretch/>
        </p:blipFill>
        <p:spPr>
          <a:xfrm>
            <a:off x="3778309" y="1481124"/>
            <a:ext cx="6896491" cy="32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398CF-F490-D657-184A-595B86D64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2" r="41617" b="9061"/>
          <a:stretch/>
        </p:blipFill>
        <p:spPr>
          <a:xfrm>
            <a:off x="4782637" y="1957516"/>
            <a:ext cx="5358217" cy="381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1FCC0-EC72-9554-2426-9189E97E2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523" b="6897"/>
          <a:stretch/>
        </p:blipFill>
        <p:spPr>
          <a:xfrm>
            <a:off x="4261634" y="2490111"/>
            <a:ext cx="2558957" cy="681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E99AF-3C1C-E275-8D12-68F74D0E30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" t="6832" r="52213" b="5992"/>
          <a:stretch/>
        </p:blipFill>
        <p:spPr>
          <a:xfrm>
            <a:off x="7226554" y="3021104"/>
            <a:ext cx="4188278" cy="1010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03EF6A-6C15-3BD6-187B-3D71E42CF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799" b="24348"/>
          <a:stretch/>
        </p:blipFill>
        <p:spPr>
          <a:xfrm>
            <a:off x="6266070" y="4293990"/>
            <a:ext cx="4387756" cy="381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CBF0E4-861A-8A72-C4CE-942BF3521D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939" b="25021"/>
          <a:stretch/>
        </p:blipFill>
        <p:spPr>
          <a:xfrm>
            <a:off x="6266070" y="4726871"/>
            <a:ext cx="4387756" cy="33570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1A590C-7015-6C8B-AC7A-66FE9CD63CA1}"/>
              </a:ext>
            </a:extLst>
          </p:cNvPr>
          <p:cNvCxnSpPr>
            <a:cxnSpLocks/>
            <a:stCxn id="7" idx="3"/>
            <a:endCxn id="7" idx="3"/>
          </p:cNvCxnSpPr>
          <p:nvPr/>
        </p:nvCxnSpPr>
        <p:spPr>
          <a:xfrm>
            <a:off x="10674800" y="164183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96535E5-21A2-32C2-8096-830F6FA37EE4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6104742" y="2608110"/>
            <a:ext cx="472798" cy="16000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ED94F73-DEAA-3E1F-28A9-325C43D15D79}"/>
              </a:ext>
            </a:extLst>
          </p:cNvPr>
          <p:cNvCxnSpPr>
            <a:stCxn id="9" idx="2"/>
            <a:endCxn id="11" idx="3"/>
          </p:cNvCxnSpPr>
          <p:nvPr/>
        </p:nvCxnSpPr>
        <p:spPr>
          <a:xfrm rot="5400000">
            <a:off x="6895445" y="2264623"/>
            <a:ext cx="491449" cy="6411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11BA971-6B82-FDC1-24E5-E5E9090F8261}"/>
              </a:ext>
            </a:extLst>
          </p:cNvPr>
          <p:cNvCxnSpPr>
            <a:stCxn id="7" idx="3"/>
            <a:endCxn id="9" idx="3"/>
          </p:cNvCxnSpPr>
          <p:nvPr/>
        </p:nvCxnSpPr>
        <p:spPr>
          <a:xfrm flipH="1">
            <a:off x="10140854" y="1641833"/>
            <a:ext cx="533946" cy="506663"/>
          </a:xfrm>
          <a:prstGeom prst="bentConnector3">
            <a:avLst>
              <a:gd name="adj1" fmla="val -42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05C1867-AEE4-E58B-804B-3A0C53033AE1}"/>
              </a:ext>
            </a:extLst>
          </p:cNvPr>
          <p:cNvCxnSpPr>
            <a:stCxn id="13" idx="3"/>
            <a:endCxn id="17" idx="3"/>
          </p:cNvCxnSpPr>
          <p:nvPr/>
        </p:nvCxnSpPr>
        <p:spPr>
          <a:xfrm flipH="1">
            <a:off x="10653826" y="3526593"/>
            <a:ext cx="761006" cy="1368133"/>
          </a:xfrm>
          <a:prstGeom prst="bentConnector3">
            <a:avLst>
              <a:gd name="adj1" fmla="val -30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71336" y="4733711"/>
            <a:ext cx="8928796" cy="168336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https://github.com/Panacea020/Data-Science-Capstone-project-SpaceX/blob/main/Web%20scrap%20data%20-%20Wikipedia.ipynb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 from Wikipedia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0" y="1392499"/>
            <a:ext cx="12191999" cy="519118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Abadi"/>
              </a:rPr>
              <a:t>1.Getting Response from HTML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2.Creating BeautifulSoup object</a:t>
            </a: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3.Finding tables</a:t>
            </a: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4.Getting column names</a:t>
            </a: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5.Creation of Dictionary</a:t>
            </a: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6.Appending data to keys</a:t>
            </a:r>
          </a:p>
          <a:p>
            <a:pPr marL="0" indent="0">
              <a:buNone/>
            </a:pP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7.Converting dictionary to </a:t>
            </a:r>
            <a:r>
              <a:rPr lang="en-US" sz="2200" dirty="0" err="1">
                <a:latin typeface="Abadi"/>
              </a:rPr>
              <a:t>Dataframe</a:t>
            </a:r>
            <a:endParaRPr lang="en-US" sz="2200" dirty="0"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8.Data frame to .csv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FFC54-CAF6-6CF2-3E54-97C500FD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5" y="1436497"/>
            <a:ext cx="7223759" cy="33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534EF-39A9-2B52-720D-BBC6094ED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14" b="23529"/>
          <a:stretch/>
        </p:blipFill>
        <p:spPr>
          <a:xfrm>
            <a:off x="3265714" y="1881960"/>
            <a:ext cx="6459843" cy="307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78BE3-26C4-9CD7-D5C7-8F1741A01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175" y="2454077"/>
            <a:ext cx="4020078" cy="363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FE7CA-6C19-0517-F072-35B613F2F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014" y="2898224"/>
            <a:ext cx="2824826" cy="6941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5A783D-B629-3575-6AD8-7A7A60AC2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827" y="3760355"/>
            <a:ext cx="4413034" cy="949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5A3539-4010-5BCE-7C63-9FE4DFE6E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470" y="4217158"/>
            <a:ext cx="4558938" cy="1497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EFC334-E357-4665-58BB-6D9ECD822C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2209" b="5498"/>
          <a:stretch/>
        </p:blipFill>
        <p:spPr>
          <a:xfrm>
            <a:off x="3047362" y="4838726"/>
            <a:ext cx="2581778" cy="4572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735367-F703-68B7-FDAE-18F114BD5C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6133" y="5444247"/>
            <a:ext cx="2823195" cy="457264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8F1DCFF-4D81-CAF7-9345-DDA250A6C1E9}"/>
              </a:ext>
            </a:extLst>
          </p:cNvPr>
          <p:cNvCxnSpPr>
            <a:stCxn id="9" idx="1"/>
            <a:endCxn id="12" idx="1"/>
          </p:cNvCxnSpPr>
          <p:nvPr/>
        </p:nvCxnSpPr>
        <p:spPr>
          <a:xfrm rot="10800000" flipH="1" flipV="1">
            <a:off x="3265713" y="2035853"/>
            <a:ext cx="131461" cy="599791"/>
          </a:xfrm>
          <a:prstGeom prst="bentConnector3">
            <a:avLst>
              <a:gd name="adj1" fmla="val -1738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8DEF938-EAE0-A0AF-A090-0D4BE902B3FB}"/>
              </a:ext>
            </a:extLst>
          </p:cNvPr>
          <p:cNvCxnSpPr>
            <a:stCxn id="7" idx="3"/>
            <a:endCxn id="9" idx="3"/>
          </p:cNvCxnSpPr>
          <p:nvPr/>
        </p:nvCxnSpPr>
        <p:spPr>
          <a:xfrm flipH="1">
            <a:off x="9725557" y="1601535"/>
            <a:ext cx="763917" cy="434319"/>
          </a:xfrm>
          <a:prstGeom prst="bentConnector3">
            <a:avLst>
              <a:gd name="adj1" fmla="val -29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10102A6-DEC9-FCCD-E343-791428D2A277}"/>
              </a:ext>
            </a:extLst>
          </p:cNvPr>
          <p:cNvCxnSpPr>
            <a:stCxn id="12" idx="3"/>
          </p:cNvCxnSpPr>
          <p:nvPr/>
        </p:nvCxnSpPr>
        <p:spPr>
          <a:xfrm flipH="1">
            <a:off x="5708469" y="2635645"/>
            <a:ext cx="1708784" cy="698122"/>
          </a:xfrm>
          <a:prstGeom prst="bentConnector3">
            <a:avLst>
              <a:gd name="adj1" fmla="val -13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82C527-0B8D-3EEB-D3F8-2C7D0AB2859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6562861" y="4235181"/>
            <a:ext cx="628609" cy="7306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8C8DAF4-5504-72A7-CB74-1B1CA80C0BFD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 flipH="1">
            <a:off x="7956909" y="4200424"/>
            <a:ext cx="103031" cy="2925028"/>
          </a:xfrm>
          <a:prstGeom prst="curvedConnector4">
            <a:avLst>
              <a:gd name="adj1" fmla="val -221875"/>
              <a:gd name="adj2" fmla="val 889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AFD081F-BFEB-68D0-02FE-5F760C6A3C15}"/>
              </a:ext>
            </a:extLst>
          </p:cNvPr>
          <p:cNvCxnSpPr>
            <a:stCxn id="23" idx="1"/>
            <a:endCxn id="25" idx="1"/>
          </p:cNvCxnSpPr>
          <p:nvPr/>
        </p:nvCxnSpPr>
        <p:spPr>
          <a:xfrm rot="10800000" flipH="1" flipV="1">
            <a:off x="3047361" y="5067357"/>
            <a:ext cx="778771" cy="605521"/>
          </a:xfrm>
          <a:prstGeom prst="curvedConnector3">
            <a:avLst>
              <a:gd name="adj1" fmla="val -29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5266</TotalTime>
  <Words>1759</Words>
  <Application>Microsoft Office PowerPoint</Application>
  <PresentationFormat>Widescreen</PresentationFormat>
  <Paragraphs>360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Abadi</vt:lpstr>
      <vt:lpstr>-apple-system</vt:lpstr>
      <vt:lpstr>Arial</vt:lpstr>
      <vt:lpstr>Calibri</vt:lpstr>
      <vt:lpstr>Calibri Light</vt:lpstr>
      <vt:lpstr>ff11</vt:lpstr>
      <vt:lpstr>ff12</vt:lpstr>
      <vt:lpstr>ff3</vt:lpstr>
      <vt:lpstr>Gill Sans MT</vt:lpstr>
      <vt:lpstr>IBM Plex Mono SemiBold</vt:lpstr>
      <vt:lpstr>IBM Plex Mono Text</vt:lpstr>
      <vt:lpstr>Source Sans Pro</vt:lpstr>
      <vt:lpstr>Custom Design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27624</cp:lastModifiedBy>
  <cp:revision>214</cp:revision>
  <dcterms:created xsi:type="dcterms:W3CDTF">2021-04-29T18:58:34Z</dcterms:created>
  <dcterms:modified xsi:type="dcterms:W3CDTF">2022-07-02T18:39:27Z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